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6" r:id="rId2"/>
    <p:sldId id="258" r:id="rId3"/>
    <p:sldId id="275"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2" d="100"/>
          <a:sy n="102" d="100"/>
        </p:scale>
        <p:origin x="84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F96E19-4F43-47C8-BCE5-07B94CF7C76E}"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en-US"/>
        </a:p>
      </dgm:t>
    </dgm:pt>
    <dgm:pt modelId="{447D24C4-D896-4B1E-9AD6-BC03A8E58E57}">
      <dgm:prSet phldrT="[Text]" custT="1"/>
      <dgm:spPr/>
      <dgm:t>
        <a:bodyPr/>
        <a:lstStyle/>
        <a:p>
          <a:r>
            <a:rPr lang="en-US" sz="2400" b="1"/>
            <a:t>#3.  They are weak, but strong, only as much as a person allows the.  </a:t>
          </a:r>
          <a:endParaRPr lang="en-US" sz="2400" b="1" dirty="0"/>
        </a:p>
      </dgm:t>
    </dgm:pt>
    <dgm:pt modelId="{344C11E8-7210-4986-8510-4D19B03F555F}" type="parTrans" cxnId="{5C7D8B75-C651-4DB5-AECC-26E3BE0EB538}">
      <dgm:prSet/>
      <dgm:spPr/>
      <dgm:t>
        <a:bodyPr/>
        <a:lstStyle/>
        <a:p>
          <a:endParaRPr lang="en-US"/>
        </a:p>
      </dgm:t>
    </dgm:pt>
    <dgm:pt modelId="{58DF4D3E-996C-48F5-8A88-B973D1D153FA}" type="sibTrans" cxnId="{5C7D8B75-C651-4DB5-AECC-26E3BE0EB538}">
      <dgm:prSet/>
      <dgm:spPr/>
      <dgm:t>
        <a:bodyPr/>
        <a:lstStyle/>
        <a:p>
          <a:endParaRPr lang="en-US"/>
        </a:p>
      </dgm:t>
    </dgm:pt>
    <dgm:pt modelId="{862F0CE7-D9DF-4619-87D2-5D7FD8C6B0E0}">
      <dgm:prSet custT="1"/>
      <dgm:spPr/>
      <dgm:t>
        <a:bodyPr/>
        <a:lstStyle/>
        <a:p>
          <a:r>
            <a:rPr lang="en-US" sz="2000" b="1"/>
            <a:t>#1. First on the list is that we need to know that our spiritual enemy is very much real!!</a:t>
          </a:r>
          <a:endParaRPr lang="en-US" sz="2000" b="1" dirty="0"/>
        </a:p>
      </dgm:t>
    </dgm:pt>
    <dgm:pt modelId="{0719ACD5-85F8-4678-962C-B018183E50AF}" type="parTrans" cxnId="{A0ADD6B0-E9D3-4034-9387-2994DFA58BCC}">
      <dgm:prSet/>
      <dgm:spPr/>
      <dgm:t>
        <a:bodyPr/>
        <a:lstStyle/>
        <a:p>
          <a:endParaRPr lang="en-US"/>
        </a:p>
      </dgm:t>
    </dgm:pt>
    <dgm:pt modelId="{EC0F4FB5-DAAF-47F1-A580-13132C9BF91D}" type="sibTrans" cxnId="{A0ADD6B0-E9D3-4034-9387-2994DFA58BCC}">
      <dgm:prSet/>
      <dgm:spPr/>
      <dgm:t>
        <a:bodyPr/>
        <a:lstStyle/>
        <a:p>
          <a:endParaRPr lang="en-US"/>
        </a:p>
      </dgm:t>
    </dgm:pt>
    <dgm:pt modelId="{60D21C00-A050-4F93-90BD-415B2D01DA09}">
      <dgm:prSet custT="1"/>
      <dgm:spPr/>
      <dgm:t>
        <a:bodyPr/>
        <a:lstStyle/>
        <a:p>
          <a:r>
            <a:rPr lang="en-US" sz="2400" b="1"/>
            <a:t>#2. They are very well trained and well organized!!</a:t>
          </a:r>
          <a:endParaRPr lang="en-US" sz="2400" b="1" dirty="0"/>
        </a:p>
      </dgm:t>
    </dgm:pt>
    <dgm:pt modelId="{834604B9-594F-448D-BAC2-19829636C27B}" type="parTrans" cxnId="{8136817B-7C3A-49C2-8810-A8225F60F262}">
      <dgm:prSet/>
      <dgm:spPr/>
      <dgm:t>
        <a:bodyPr/>
        <a:lstStyle/>
        <a:p>
          <a:endParaRPr lang="en-US"/>
        </a:p>
      </dgm:t>
    </dgm:pt>
    <dgm:pt modelId="{21B7A887-D3EA-4F80-AE20-F575BB259DC8}" type="sibTrans" cxnId="{8136817B-7C3A-49C2-8810-A8225F60F262}">
      <dgm:prSet/>
      <dgm:spPr/>
      <dgm:t>
        <a:bodyPr/>
        <a:lstStyle/>
        <a:p>
          <a:endParaRPr lang="en-US"/>
        </a:p>
      </dgm:t>
    </dgm:pt>
    <dgm:pt modelId="{3826B662-BBA0-452E-8088-45AC0F55C592}">
      <dgm:prSet custT="1"/>
      <dgm:spPr/>
      <dgm:t>
        <a:bodyPr/>
        <a:lstStyle/>
        <a:p>
          <a:r>
            <a:rPr lang="en-US" sz="2400" b="1"/>
            <a:t>#5.  They have all the characteristics that make up an intelligent being!!</a:t>
          </a:r>
          <a:endParaRPr lang="en-US" sz="2400" b="1" dirty="0"/>
        </a:p>
      </dgm:t>
    </dgm:pt>
    <dgm:pt modelId="{747E0181-1821-452D-BFCA-4D776C55623C}" type="parTrans" cxnId="{F49C02BC-6F9C-48CC-9B8B-6BA48EBD40F1}">
      <dgm:prSet/>
      <dgm:spPr/>
      <dgm:t>
        <a:bodyPr/>
        <a:lstStyle/>
        <a:p>
          <a:endParaRPr lang="en-US"/>
        </a:p>
      </dgm:t>
    </dgm:pt>
    <dgm:pt modelId="{4B73631D-4F22-4B69-AE63-1A4149091339}" type="sibTrans" cxnId="{F49C02BC-6F9C-48CC-9B8B-6BA48EBD40F1}">
      <dgm:prSet/>
      <dgm:spPr/>
      <dgm:t>
        <a:bodyPr/>
        <a:lstStyle/>
        <a:p>
          <a:endParaRPr lang="en-US"/>
        </a:p>
      </dgm:t>
    </dgm:pt>
    <dgm:pt modelId="{586B1365-077B-4DCE-8F65-2687EE0FC164}">
      <dgm:prSet custT="1"/>
      <dgm:spPr/>
      <dgm:t>
        <a:bodyPr/>
        <a:lstStyle/>
        <a:p>
          <a:r>
            <a:rPr lang="en-US" sz="2400" b="1"/>
            <a:t>#7. They are made subject to Christ and believers by the atonement, the name of Jesus, and the Holy Spirit</a:t>
          </a:r>
          <a:r>
            <a:rPr lang="en-US" sz="700"/>
            <a:t>.</a:t>
          </a:r>
          <a:endParaRPr lang="en-US" sz="700" dirty="0"/>
        </a:p>
      </dgm:t>
    </dgm:pt>
    <dgm:pt modelId="{7C55372D-A16E-487E-8209-AD036182ADB8}" type="parTrans" cxnId="{5FE6265B-A7DB-4ACE-BF9D-3576846F53FF}">
      <dgm:prSet/>
      <dgm:spPr/>
      <dgm:t>
        <a:bodyPr/>
        <a:lstStyle/>
        <a:p>
          <a:endParaRPr lang="en-US"/>
        </a:p>
      </dgm:t>
    </dgm:pt>
    <dgm:pt modelId="{A52DBEFC-78EA-48A8-9DB3-58B04CD89B4A}" type="sibTrans" cxnId="{5FE6265B-A7DB-4ACE-BF9D-3576846F53FF}">
      <dgm:prSet/>
      <dgm:spPr/>
      <dgm:t>
        <a:bodyPr/>
        <a:lstStyle/>
        <a:p>
          <a:endParaRPr lang="en-US"/>
        </a:p>
      </dgm:t>
    </dgm:pt>
    <dgm:pt modelId="{AED84559-37EA-4095-B11B-61755A17F2A1}">
      <dgm:prSet custT="1"/>
      <dgm:spPr/>
      <dgm:t>
        <a:bodyPr/>
        <a:lstStyle/>
        <a:p>
          <a:r>
            <a:rPr lang="en-US" sz="2000" b="1"/>
            <a:t>#6.  They can walk, hear, speak, see, obey, seek, think, know and they dwell in the body they have possessed in order to accomplish their evil purposes</a:t>
          </a:r>
          <a:r>
            <a:rPr lang="en-US" sz="800"/>
            <a:t>.</a:t>
          </a:r>
          <a:endParaRPr lang="en-US" sz="800" dirty="0"/>
        </a:p>
      </dgm:t>
    </dgm:pt>
    <dgm:pt modelId="{98C974A7-CA72-4FEC-8B7D-E61D8438EF75}" type="parTrans" cxnId="{C1543653-AE3A-4F5D-B14C-ADF08988AD11}">
      <dgm:prSet/>
      <dgm:spPr/>
      <dgm:t>
        <a:bodyPr/>
        <a:lstStyle/>
        <a:p>
          <a:endParaRPr lang="en-US"/>
        </a:p>
      </dgm:t>
    </dgm:pt>
    <dgm:pt modelId="{3ED3096C-3E7D-4DB3-9CDE-5AD5E31F152B}" type="sibTrans" cxnId="{C1543653-AE3A-4F5D-B14C-ADF08988AD11}">
      <dgm:prSet/>
      <dgm:spPr/>
      <dgm:t>
        <a:bodyPr/>
        <a:lstStyle/>
        <a:p>
          <a:endParaRPr lang="en-US"/>
        </a:p>
      </dgm:t>
    </dgm:pt>
    <dgm:pt modelId="{8C62D426-AC0A-41BF-B3EC-BE149D9028EA}">
      <dgm:prSet custT="1"/>
      <dgm:spPr/>
      <dgm:t>
        <a:bodyPr/>
        <a:lstStyle/>
        <a:p>
          <a:r>
            <a:rPr lang="en-US" sz="2400" b="1"/>
            <a:t>#4.  Their Powers are limited against the Child of God who is well prepared!</a:t>
          </a:r>
          <a:endParaRPr lang="en-US" sz="2400" b="1" dirty="0"/>
        </a:p>
      </dgm:t>
    </dgm:pt>
    <dgm:pt modelId="{705F5AD9-A561-44A9-A936-3D015EC216BA}" type="parTrans" cxnId="{926F031E-BDDB-4D37-B6F5-2ED325D21564}">
      <dgm:prSet/>
      <dgm:spPr/>
      <dgm:t>
        <a:bodyPr/>
        <a:lstStyle/>
        <a:p>
          <a:endParaRPr lang="en-US"/>
        </a:p>
      </dgm:t>
    </dgm:pt>
    <dgm:pt modelId="{5F1EA8F3-48F2-4BB0-8CFD-653E07192564}" type="sibTrans" cxnId="{926F031E-BDDB-4D37-B6F5-2ED325D21564}">
      <dgm:prSet/>
      <dgm:spPr/>
      <dgm:t>
        <a:bodyPr/>
        <a:lstStyle/>
        <a:p>
          <a:endParaRPr lang="en-US"/>
        </a:p>
      </dgm:t>
    </dgm:pt>
    <dgm:pt modelId="{69642B2D-7344-4325-B845-070A88EAD479}" type="pres">
      <dgm:prSet presAssocID="{9FF96E19-4F43-47C8-BCE5-07B94CF7C76E}" presName="linear" presStyleCnt="0">
        <dgm:presLayoutVars>
          <dgm:dir/>
          <dgm:animLvl val="lvl"/>
          <dgm:resizeHandles val="exact"/>
        </dgm:presLayoutVars>
      </dgm:prSet>
      <dgm:spPr/>
    </dgm:pt>
    <dgm:pt modelId="{B874DB35-7008-4CCC-8BAF-AD5D4D424815}" type="pres">
      <dgm:prSet presAssocID="{862F0CE7-D9DF-4619-87D2-5D7FD8C6B0E0}" presName="parentLin" presStyleCnt="0"/>
      <dgm:spPr/>
    </dgm:pt>
    <dgm:pt modelId="{B4D890F8-3A00-4ED8-9978-1D185176C199}" type="pres">
      <dgm:prSet presAssocID="{862F0CE7-D9DF-4619-87D2-5D7FD8C6B0E0}" presName="parentLeftMargin" presStyleLbl="node1" presStyleIdx="0" presStyleCnt="7"/>
      <dgm:spPr/>
    </dgm:pt>
    <dgm:pt modelId="{51F60607-75E6-46B5-A1A8-A5F0B716D549}" type="pres">
      <dgm:prSet presAssocID="{862F0CE7-D9DF-4619-87D2-5D7FD8C6B0E0}" presName="parentText" presStyleLbl="node1" presStyleIdx="0" presStyleCnt="7" custScaleX="142812" custScaleY="276031" custLinFactY="-10435" custLinFactNeighborX="-44865" custLinFactNeighborY="-100000">
        <dgm:presLayoutVars>
          <dgm:chMax val="0"/>
          <dgm:bulletEnabled val="1"/>
        </dgm:presLayoutVars>
      </dgm:prSet>
      <dgm:spPr/>
    </dgm:pt>
    <dgm:pt modelId="{8393B08F-23C6-48B3-B8A1-C7693DD47116}" type="pres">
      <dgm:prSet presAssocID="{862F0CE7-D9DF-4619-87D2-5D7FD8C6B0E0}" presName="negativeSpace" presStyleCnt="0"/>
      <dgm:spPr/>
    </dgm:pt>
    <dgm:pt modelId="{EC252C8B-0D31-49AA-BC09-8ABF119400C2}" type="pres">
      <dgm:prSet presAssocID="{862F0CE7-D9DF-4619-87D2-5D7FD8C6B0E0}" presName="childText" presStyleLbl="conFgAcc1" presStyleIdx="0" presStyleCnt="7" custScaleY="111191" custLinFactY="52624" custLinFactNeighborX="0" custLinFactNeighborY="100000">
        <dgm:presLayoutVars>
          <dgm:bulletEnabled val="1"/>
        </dgm:presLayoutVars>
      </dgm:prSet>
      <dgm:spPr/>
    </dgm:pt>
    <dgm:pt modelId="{332C4CF5-CF38-4A24-8546-AFAFCF87B8C5}" type="pres">
      <dgm:prSet presAssocID="{EC0F4FB5-DAAF-47F1-A580-13132C9BF91D}" presName="spaceBetweenRectangles" presStyleCnt="0"/>
      <dgm:spPr/>
    </dgm:pt>
    <dgm:pt modelId="{D658A704-19EB-4E73-9395-C3CF8F840A6D}" type="pres">
      <dgm:prSet presAssocID="{60D21C00-A050-4F93-90BD-415B2D01DA09}" presName="parentLin" presStyleCnt="0"/>
      <dgm:spPr/>
    </dgm:pt>
    <dgm:pt modelId="{C95C0CDC-26EB-4DCC-A46B-EFEF8A0D6011}" type="pres">
      <dgm:prSet presAssocID="{60D21C00-A050-4F93-90BD-415B2D01DA09}" presName="parentLeftMargin" presStyleLbl="node1" presStyleIdx="0" presStyleCnt="7"/>
      <dgm:spPr/>
    </dgm:pt>
    <dgm:pt modelId="{6DF3D299-8D41-48E0-83A6-6BE52B7D1A37}" type="pres">
      <dgm:prSet presAssocID="{60D21C00-A050-4F93-90BD-415B2D01DA09}" presName="parentText" presStyleLbl="node1" presStyleIdx="1" presStyleCnt="7" custScaleX="140557" custScaleY="277637" custLinFactY="-41983" custLinFactNeighborX="-43295" custLinFactNeighborY="-100000">
        <dgm:presLayoutVars>
          <dgm:chMax val="0"/>
          <dgm:bulletEnabled val="1"/>
        </dgm:presLayoutVars>
      </dgm:prSet>
      <dgm:spPr/>
    </dgm:pt>
    <dgm:pt modelId="{CA116F4E-8D0F-4DB0-B0B2-7FE2B0C5FD19}" type="pres">
      <dgm:prSet presAssocID="{60D21C00-A050-4F93-90BD-415B2D01DA09}" presName="negativeSpace" presStyleCnt="0"/>
      <dgm:spPr/>
    </dgm:pt>
    <dgm:pt modelId="{39A57894-02C7-4EE0-92F7-A583D0878884}" type="pres">
      <dgm:prSet presAssocID="{60D21C00-A050-4F93-90BD-415B2D01DA09}" presName="childText" presStyleLbl="conFgAcc1" presStyleIdx="1" presStyleCnt="7">
        <dgm:presLayoutVars>
          <dgm:bulletEnabled val="1"/>
        </dgm:presLayoutVars>
      </dgm:prSet>
      <dgm:spPr/>
    </dgm:pt>
    <dgm:pt modelId="{953B5361-DE12-4097-8863-4D4EA6426692}" type="pres">
      <dgm:prSet presAssocID="{21B7A887-D3EA-4F80-AE20-F575BB259DC8}" presName="spaceBetweenRectangles" presStyleCnt="0"/>
      <dgm:spPr/>
    </dgm:pt>
    <dgm:pt modelId="{5857FDF4-E78F-4626-B5C1-AF7CB54F5BDC}" type="pres">
      <dgm:prSet presAssocID="{447D24C4-D896-4B1E-9AD6-BC03A8E58E57}" presName="parentLin" presStyleCnt="0"/>
      <dgm:spPr/>
    </dgm:pt>
    <dgm:pt modelId="{114A73F1-9D3F-4E37-ACEC-0F84A350EC32}" type="pres">
      <dgm:prSet presAssocID="{447D24C4-D896-4B1E-9AD6-BC03A8E58E57}" presName="parentLeftMargin" presStyleLbl="node1" presStyleIdx="1" presStyleCnt="7"/>
      <dgm:spPr/>
    </dgm:pt>
    <dgm:pt modelId="{806D46BA-7146-4044-B161-8B63150142E3}" type="pres">
      <dgm:prSet presAssocID="{447D24C4-D896-4B1E-9AD6-BC03A8E58E57}" presName="parentText" presStyleLbl="node1" presStyleIdx="2" presStyleCnt="7" custScaleX="147013" custScaleY="263287" custLinFactY="-64559" custLinFactNeighborX="-44293" custLinFactNeighborY="-100000">
        <dgm:presLayoutVars>
          <dgm:chMax val="0"/>
          <dgm:bulletEnabled val="1"/>
        </dgm:presLayoutVars>
      </dgm:prSet>
      <dgm:spPr/>
    </dgm:pt>
    <dgm:pt modelId="{9D55D8F9-4C8A-46B0-817E-6B3C0E704901}" type="pres">
      <dgm:prSet presAssocID="{447D24C4-D896-4B1E-9AD6-BC03A8E58E57}" presName="negativeSpace" presStyleCnt="0"/>
      <dgm:spPr/>
    </dgm:pt>
    <dgm:pt modelId="{CB6C8C73-1358-41E4-82A6-C33DE4120316}" type="pres">
      <dgm:prSet presAssocID="{447D24C4-D896-4B1E-9AD6-BC03A8E58E57}" presName="childText" presStyleLbl="conFgAcc1" presStyleIdx="2" presStyleCnt="7">
        <dgm:presLayoutVars>
          <dgm:bulletEnabled val="1"/>
        </dgm:presLayoutVars>
      </dgm:prSet>
      <dgm:spPr/>
    </dgm:pt>
    <dgm:pt modelId="{D7F6B64A-6176-42EE-A364-C7091D958F7B}" type="pres">
      <dgm:prSet presAssocID="{58DF4D3E-996C-48F5-8A88-B973D1D153FA}" presName="spaceBetweenRectangles" presStyleCnt="0"/>
      <dgm:spPr/>
    </dgm:pt>
    <dgm:pt modelId="{2004DB51-A647-4065-BAFE-0678D6E0F1D2}" type="pres">
      <dgm:prSet presAssocID="{8C62D426-AC0A-41BF-B3EC-BE149D9028EA}" presName="parentLin" presStyleCnt="0"/>
      <dgm:spPr/>
    </dgm:pt>
    <dgm:pt modelId="{381A29BC-1DF1-4D6D-848C-A7D158262BA6}" type="pres">
      <dgm:prSet presAssocID="{8C62D426-AC0A-41BF-B3EC-BE149D9028EA}" presName="parentLeftMargin" presStyleLbl="node1" presStyleIdx="2" presStyleCnt="7"/>
      <dgm:spPr/>
    </dgm:pt>
    <dgm:pt modelId="{D34D4D2F-638A-4E7E-A56C-42E997C721BE}" type="pres">
      <dgm:prSet presAssocID="{8C62D426-AC0A-41BF-B3EC-BE149D9028EA}" presName="parentText" presStyleLbl="node1" presStyleIdx="3" presStyleCnt="7" custScaleX="157296" custScaleY="372501" custLinFactY="-84128" custLinFactNeighborX="-45440" custLinFactNeighborY="-100000">
        <dgm:presLayoutVars>
          <dgm:chMax val="0"/>
          <dgm:bulletEnabled val="1"/>
        </dgm:presLayoutVars>
      </dgm:prSet>
      <dgm:spPr/>
    </dgm:pt>
    <dgm:pt modelId="{65813813-9D98-4D76-9FFF-81A3F4511BE4}" type="pres">
      <dgm:prSet presAssocID="{8C62D426-AC0A-41BF-B3EC-BE149D9028EA}" presName="negativeSpace" presStyleCnt="0"/>
      <dgm:spPr/>
    </dgm:pt>
    <dgm:pt modelId="{37D05B30-DB59-40D6-A14F-067B3C39981B}" type="pres">
      <dgm:prSet presAssocID="{8C62D426-AC0A-41BF-B3EC-BE149D9028EA}" presName="childText" presStyleLbl="conFgAcc1" presStyleIdx="3" presStyleCnt="7">
        <dgm:presLayoutVars>
          <dgm:bulletEnabled val="1"/>
        </dgm:presLayoutVars>
      </dgm:prSet>
      <dgm:spPr/>
    </dgm:pt>
    <dgm:pt modelId="{917E3143-6FB8-4B07-89E5-4F6F0A549D10}" type="pres">
      <dgm:prSet presAssocID="{5F1EA8F3-48F2-4BB0-8CFD-653E07192564}" presName="spaceBetweenRectangles" presStyleCnt="0"/>
      <dgm:spPr/>
    </dgm:pt>
    <dgm:pt modelId="{93F4F52E-1716-47DE-ABFF-59427F63716F}" type="pres">
      <dgm:prSet presAssocID="{3826B662-BBA0-452E-8088-45AC0F55C592}" presName="parentLin" presStyleCnt="0"/>
      <dgm:spPr/>
    </dgm:pt>
    <dgm:pt modelId="{77E2C03D-3DB5-404B-A293-6BB588FA50A3}" type="pres">
      <dgm:prSet presAssocID="{3826B662-BBA0-452E-8088-45AC0F55C592}" presName="parentLeftMargin" presStyleLbl="node1" presStyleIdx="3" presStyleCnt="7"/>
      <dgm:spPr/>
    </dgm:pt>
    <dgm:pt modelId="{71589F72-B443-436C-8065-BAC5E5FB6644}" type="pres">
      <dgm:prSet presAssocID="{3826B662-BBA0-452E-8088-45AC0F55C592}" presName="parentText" presStyleLbl="node1" presStyleIdx="4" presStyleCnt="7" custScaleX="142997" custScaleY="397901" custLinFactY="-45998" custLinFactNeighborX="-52593" custLinFactNeighborY="-100000">
        <dgm:presLayoutVars>
          <dgm:chMax val="0"/>
          <dgm:bulletEnabled val="1"/>
        </dgm:presLayoutVars>
      </dgm:prSet>
      <dgm:spPr/>
    </dgm:pt>
    <dgm:pt modelId="{D91B0025-0E8C-435F-8DEA-D82BCB74D259}" type="pres">
      <dgm:prSet presAssocID="{3826B662-BBA0-452E-8088-45AC0F55C592}" presName="negativeSpace" presStyleCnt="0"/>
      <dgm:spPr/>
    </dgm:pt>
    <dgm:pt modelId="{2DD2254B-C3CC-4C8B-B472-BDE849F36AFF}" type="pres">
      <dgm:prSet presAssocID="{3826B662-BBA0-452E-8088-45AC0F55C592}" presName="childText" presStyleLbl="conFgAcc1" presStyleIdx="4" presStyleCnt="7">
        <dgm:presLayoutVars>
          <dgm:bulletEnabled val="1"/>
        </dgm:presLayoutVars>
      </dgm:prSet>
      <dgm:spPr/>
    </dgm:pt>
    <dgm:pt modelId="{0C8F3FB1-5B3A-4142-BE91-ED662ADA1EE4}" type="pres">
      <dgm:prSet presAssocID="{4B73631D-4F22-4B69-AE63-1A4149091339}" presName="spaceBetweenRectangles" presStyleCnt="0"/>
      <dgm:spPr/>
    </dgm:pt>
    <dgm:pt modelId="{88EF29F9-A705-427A-A561-6FD7E5197B71}" type="pres">
      <dgm:prSet presAssocID="{AED84559-37EA-4095-B11B-61755A17F2A1}" presName="parentLin" presStyleCnt="0"/>
      <dgm:spPr/>
    </dgm:pt>
    <dgm:pt modelId="{50CFA5F4-7CFF-4A06-9CC3-2B76C3134C17}" type="pres">
      <dgm:prSet presAssocID="{AED84559-37EA-4095-B11B-61755A17F2A1}" presName="parentLeftMargin" presStyleLbl="node1" presStyleIdx="4" presStyleCnt="7"/>
      <dgm:spPr/>
    </dgm:pt>
    <dgm:pt modelId="{71431F85-EC54-4164-8CDF-1FB3DA4CAC47}" type="pres">
      <dgm:prSet presAssocID="{AED84559-37EA-4095-B11B-61755A17F2A1}" presName="parentText" presStyleLbl="node1" presStyleIdx="5" presStyleCnt="7" custScaleX="142857" custScaleY="381528" custLinFactY="-5359" custLinFactNeighborX="-51791" custLinFactNeighborY="-100000">
        <dgm:presLayoutVars>
          <dgm:chMax val="0"/>
          <dgm:bulletEnabled val="1"/>
        </dgm:presLayoutVars>
      </dgm:prSet>
      <dgm:spPr/>
    </dgm:pt>
    <dgm:pt modelId="{2D0F068E-ACCA-4AB9-BF16-9ED295FAB2BF}" type="pres">
      <dgm:prSet presAssocID="{AED84559-37EA-4095-B11B-61755A17F2A1}" presName="negativeSpace" presStyleCnt="0"/>
      <dgm:spPr/>
    </dgm:pt>
    <dgm:pt modelId="{DC169E44-FBD9-4FF2-94F2-27E3C32C423A}" type="pres">
      <dgm:prSet presAssocID="{AED84559-37EA-4095-B11B-61755A17F2A1}" presName="childText" presStyleLbl="conFgAcc1" presStyleIdx="5" presStyleCnt="7">
        <dgm:presLayoutVars>
          <dgm:bulletEnabled val="1"/>
        </dgm:presLayoutVars>
      </dgm:prSet>
      <dgm:spPr/>
    </dgm:pt>
    <dgm:pt modelId="{757F5139-D005-4862-9A0D-D92D68951E5C}" type="pres">
      <dgm:prSet presAssocID="{3ED3096C-3E7D-4DB3-9CDE-5AD5E31F152B}" presName="spaceBetweenRectangles" presStyleCnt="0"/>
      <dgm:spPr/>
    </dgm:pt>
    <dgm:pt modelId="{8F732950-CED7-4D12-8CFA-9376926DF33D}" type="pres">
      <dgm:prSet presAssocID="{586B1365-077B-4DCE-8F65-2687EE0FC164}" presName="parentLin" presStyleCnt="0"/>
      <dgm:spPr/>
    </dgm:pt>
    <dgm:pt modelId="{D4F89E2C-4FDB-42E2-B1DC-D33FF48AE0E6}" type="pres">
      <dgm:prSet presAssocID="{586B1365-077B-4DCE-8F65-2687EE0FC164}" presName="parentLeftMargin" presStyleLbl="node1" presStyleIdx="5" presStyleCnt="7"/>
      <dgm:spPr/>
    </dgm:pt>
    <dgm:pt modelId="{AB1E5010-11DB-42E9-81C8-FE98BC15620D}" type="pres">
      <dgm:prSet presAssocID="{586B1365-077B-4DCE-8F65-2687EE0FC164}" presName="parentText" presStyleLbl="node1" presStyleIdx="6" presStyleCnt="7" custScaleX="142857" custScaleY="413908" custLinFactNeighborX="-51791" custLinFactNeighborY="-94823">
        <dgm:presLayoutVars>
          <dgm:chMax val="0"/>
          <dgm:bulletEnabled val="1"/>
        </dgm:presLayoutVars>
      </dgm:prSet>
      <dgm:spPr/>
    </dgm:pt>
    <dgm:pt modelId="{DB274DB7-E5D9-4177-A65C-31EAD1080443}" type="pres">
      <dgm:prSet presAssocID="{586B1365-077B-4DCE-8F65-2687EE0FC164}" presName="negativeSpace" presStyleCnt="0"/>
      <dgm:spPr/>
    </dgm:pt>
    <dgm:pt modelId="{27348BFC-19AC-458F-91E8-866D2F67600C}" type="pres">
      <dgm:prSet presAssocID="{586B1365-077B-4DCE-8F65-2687EE0FC164}" presName="childText" presStyleLbl="conFgAcc1" presStyleIdx="6" presStyleCnt="7">
        <dgm:presLayoutVars>
          <dgm:bulletEnabled val="1"/>
        </dgm:presLayoutVars>
      </dgm:prSet>
      <dgm:spPr/>
    </dgm:pt>
  </dgm:ptLst>
  <dgm:cxnLst>
    <dgm:cxn modelId="{7A33D209-7D1F-469D-AE2F-8C10A379226B}" type="presOf" srcId="{862F0CE7-D9DF-4619-87D2-5D7FD8C6B0E0}" destId="{B4D890F8-3A00-4ED8-9978-1D185176C199}" srcOrd="0" destOrd="0" presId="urn:microsoft.com/office/officeart/2005/8/layout/list1"/>
    <dgm:cxn modelId="{30E8CD0E-51CB-4B75-A94A-056E3AE39282}" type="presOf" srcId="{862F0CE7-D9DF-4619-87D2-5D7FD8C6B0E0}" destId="{51F60607-75E6-46B5-A1A8-A5F0B716D549}" srcOrd="1" destOrd="0" presId="urn:microsoft.com/office/officeart/2005/8/layout/list1"/>
    <dgm:cxn modelId="{926F031E-BDDB-4D37-B6F5-2ED325D21564}" srcId="{9FF96E19-4F43-47C8-BCE5-07B94CF7C76E}" destId="{8C62D426-AC0A-41BF-B3EC-BE149D9028EA}" srcOrd="3" destOrd="0" parTransId="{705F5AD9-A561-44A9-A936-3D015EC216BA}" sibTransId="{5F1EA8F3-48F2-4BB0-8CFD-653E07192564}"/>
    <dgm:cxn modelId="{CD3B9526-E2E5-4DDD-B1C7-F9C576EC0FF6}" type="presOf" srcId="{8C62D426-AC0A-41BF-B3EC-BE149D9028EA}" destId="{381A29BC-1DF1-4D6D-848C-A7D158262BA6}" srcOrd="0" destOrd="0" presId="urn:microsoft.com/office/officeart/2005/8/layout/list1"/>
    <dgm:cxn modelId="{11634929-B1F3-4022-9E5F-BCAB6FB434A9}" type="presOf" srcId="{3826B662-BBA0-452E-8088-45AC0F55C592}" destId="{77E2C03D-3DB5-404B-A293-6BB588FA50A3}" srcOrd="0" destOrd="0" presId="urn:microsoft.com/office/officeart/2005/8/layout/list1"/>
    <dgm:cxn modelId="{5FE6265B-A7DB-4ACE-BF9D-3576846F53FF}" srcId="{9FF96E19-4F43-47C8-BCE5-07B94CF7C76E}" destId="{586B1365-077B-4DCE-8F65-2687EE0FC164}" srcOrd="6" destOrd="0" parTransId="{7C55372D-A16E-487E-8209-AD036182ADB8}" sibTransId="{A52DBEFC-78EA-48A8-9DB3-58B04CD89B4A}"/>
    <dgm:cxn modelId="{5E7F5E46-84A7-4A39-9024-82473F492C94}" type="presOf" srcId="{AED84559-37EA-4095-B11B-61755A17F2A1}" destId="{50CFA5F4-7CFF-4A06-9CC3-2B76C3134C17}" srcOrd="0" destOrd="0" presId="urn:microsoft.com/office/officeart/2005/8/layout/list1"/>
    <dgm:cxn modelId="{82EB5649-5E58-4BE5-AAC8-B4CA21CDB6CB}" type="presOf" srcId="{9FF96E19-4F43-47C8-BCE5-07B94CF7C76E}" destId="{69642B2D-7344-4325-B845-070A88EAD479}" srcOrd="0" destOrd="0" presId="urn:microsoft.com/office/officeart/2005/8/layout/list1"/>
    <dgm:cxn modelId="{102E3D4E-26C5-4186-8A83-C27FE6927316}" type="presOf" srcId="{AED84559-37EA-4095-B11B-61755A17F2A1}" destId="{71431F85-EC54-4164-8CDF-1FB3DA4CAC47}" srcOrd="1" destOrd="0" presId="urn:microsoft.com/office/officeart/2005/8/layout/list1"/>
    <dgm:cxn modelId="{C1543653-AE3A-4F5D-B14C-ADF08988AD11}" srcId="{9FF96E19-4F43-47C8-BCE5-07B94CF7C76E}" destId="{AED84559-37EA-4095-B11B-61755A17F2A1}" srcOrd="5" destOrd="0" parTransId="{98C974A7-CA72-4FEC-8B7D-E61D8438EF75}" sibTransId="{3ED3096C-3E7D-4DB3-9CDE-5AD5E31F152B}"/>
    <dgm:cxn modelId="{5C7D8B75-C651-4DB5-AECC-26E3BE0EB538}" srcId="{9FF96E19-4F43-47C8-BCE5-07B94CF7C76E}" destId="{447D24C4-D896-4B1E-9AD6-BC03A8E58E57}" srcOrd="2" destOrd="0" parTransId="{344C11E8-7210-4986-8510-4D19B03F555F}" sibTransId="{58DF4D3E-996C-48F5-8A88-B973D1D153FA}"/>
    <dgm:cxn modelId="{899FD05A-21B0-4E5F-A28E-BA8050671BB9}" type="presOf" srcId="{586B1365-077B-4DCE-8F65-2687EE0FC164}" destId="{D4F89E2C-4FDB-42E2-B1DC-D33FF48AE0E6}" srcOrd="0" destOrd="0" presId="urn:microsoft.com/office/officeart/2005/8/layout/list1"/>
    <dgm:cxn modelId="{8136817B-7C3A-49C2-8810-A8225F60F262}" srcId="{9FF96E19-4F43-47C8-BCE5-07B94CF7C76E}" destId="{60D21C00-A050-4F93-90BD-415B2D01DA09}" srcOrd="1" destOrd="0" parTransId="{834604B9-594F-448D-BAC2-19829636C27B}" sibTransId="{21B7A887-D3EA-4F80-AE20-F575BB259DC8}"/>
    <dgm:cxn modelId="{03431680-FE70-489B-A48B-F68657D70453}" type="presOf" srcId="{447D24C4-D896-4B1E-9AD6-BC03A8E58E57}" destId="{806D46BA-7146-4044-B161-8B63150142E3}" srcOrd="1" destOrd="0" presId="urn:microsoft.com/office/officeart/2005/8/layout/list1"/>
    <dgm:cxn modelId="{04C79986-7AFB-457A-ACF7-3EEFB20C1341}" type="presOf" srcId="{60D21C00-A050-4F93-90BD-415B2D01DA09}" destId="{C95C0CDC-26EB-4DCC-A46B-EFEF8A0D6011}" srcOrd="0" destOrd="0" presId="urn:microsoft.com/office/officeart/2005/8/layout/list1"/>
    <dgm:cxn modelId="{77FA7C97-5260-4D6E-A844-89D3212D70E2}" type="presOf" srcId="{60D21C00-A050-4F93-90BD-415B2D01DA09}" destId="{6DF3D299-8D41-48E0-83A6-6BE52B7D1A37}" srcOrd="1" destOrd="0" presId="urn:microsoft.com/office/officeart/2005/8/layout/list1"/>
    <dgm:cxn modelId="{A0ADD6B0-E9D3-4034-9387-2994DFA58BCC}" srcId="{9FF96E19-4F43-47C8-BCE5-07B94CF7C76E}" destId="{862F0CE7-D9DF-4619-87D2-5D7FD8C6B0E0}" srcOrd="0" destOrd="0" parTransId="{0719ACD5-85F8-4678-962C-B018183E50AF}" sibTransId="{EC0F4FB5-DAAF-47F1-A580-13132C9BF91D}"/>
    <dgm:cxn modelId="{74A3A7BA-0189-4CB5-9A25-030A043AF4C8}" type="presOf" srcId="{8C62D426-AC0A-41BF-B3EC-BE149D9028EA}" destId="{D34D4D2F-638A-4E7E-A56C-42E997C721BE}" srcOrd="1" destOrd="0" presId="urn:microsoft.com/office/officeart/2005/8/layout/list1"/>
    <dgm:cxn modelId="{F49C02BC-6F9C-48CC-9B8B-6BA48EBD40F1}" srcId="{9FF96E19-4F43-47C8-BCE5-07B94CF7C76E}" destId="{3826B662-BBA0-452E-8088-45AC0F55C592}" srcOrd="4" destOrd="0" parTransId="{747E0181-1821-452D-BFCA-4D776C55623C}" sibTransId="{4B73631D-4F22-4B69-AE63-1A4149091339}"/>
    <dgm:cxn modelId="{FCEDE5EB-3A74-40CF-BDC0-0375FD3CE7DC}" type="presOf" srcId="{447D24C4-D896-4B1E-9AD6-BC03A8E58E57}" destId="{114A73F1-9D3F-4E37-ACEC-0F84A350EC32}" srcOrd="0" destOrd="0" presId="urn:microsoft.com/office/officeart/2005/8/layout/list1"/>
    <dgm:cxn modelId="{0BCE4DF0-ACD2-4CAB-830A-99F207E36544}" type="presOf" srcId="{3826B662-BBA0-452E-8088-45AC0F55C592}" destId="{71589F72-B443-436C-8065-BAC5E5FB6644}" srcOrd="1" destOrd="0" presId="urn:microsoft.com/office/officeart/2005/8/layout/list1"/>
    <dgm:cxn modelId="{039EF8FF-3C7D-415E-8FA0-21E3F37AFBC8}" type="presOf" srcId="{586B1365-077B-4DCE-8F65-2687EE0FC164}" destId="{AB1E5010-11DB-42E9-81C8-FE98BC15620D}" srcOrd="1" destOrd="0" presId="urn:microsoft.com/office/officeart/2005/8/layout/list1"/>
    <dgm:cxn modelId="{0B16B7C5-7B19-4284-AFD5-C68E30DC0A6C}" type="presParOf" srcId="{69642B2D-7344-4325-B845-070A88EAD479}" destId="{B874DB35-7008-4CCC-8BAF-AD5D4D424815}" srcOrd="0" destOrd="0" presId="urn:microsoft.com/office/officeart/2005/8/layout/list1"/>
    <dgm:cxn modelId="{A7C25F0A-6AF6-4CA9-880C-13373ED7858F}" type="presParOf" srcId="{B874DB35-7008-4CCC-8BAF-AD5D4D424815}" destId="{B4D890F8-3A00-4ED8-9978-1D185176C199}" srcOrd="0" destOrd="0" presId="urn:microsoft.com/office/officeart/2005/8/layout/list1"/>
    <dgm:cxn modelId="{37B1C813-C269-4868-BF49-2EB8E4AF1687}" type="presParOf" srcId="{B874DB35-7008-4CCC-8BAF-AD5D4D424815}" destId="{51F60607-75E6-46B5-A1A8-A5F0B716D549}" srcOrd="1" destOrd="0" presId="urn:microsoft.com/office/officeart/2005/8/layout/list1"/>
    <dgm:cxn modelId="{C9A3820C-C79E-4240-9F8C-33D77C9C24FF}" type="presParOf" srcId="{69642B2D-7344-4325-B845-070A88EAD479}" destId="{8393B08F-23C6-48B3-B8A1-C7693DD47116}" srcOrd="1" destOrd="0" presId="urn:microsoft.com/office/officeart/2005/8/layout/list1"/>
    <dgm:cxn modelId="{4E920047-B8F1-4AC0-BB34-5F449BC4F735}" type="presParOf" srcId="{69642B2D-7344-4325-B845-070A88EAD479}" destId="{EC252C8B-0D31-49AA-BC09-8ABF119400C2}" srcOrd="2" destOrd="0" presId="urn:microsoft.com/office/officeart/2005/8/layout/list1"/>
    <dgm:cxn modelId="{10DCE678-E9F0-4706-AAB9-B6AEB1514674}" type="presParOf" srcId="{69642B2D-7344-4325-B845-070A88EAD479}" destId="{332C4CF5-CF38-4A24-8546-AFAFCF87B8C5}" srcOrd="3" destOrd="0" presId="urn:microsoft.com/office/officeart/2005/8/layout/list1"/>
    <dgm:cxn modelId="{D5AC2805-D10B-4887-A9F3-D4724B03AC52}" type="presParOf" srcId="{69642B2D-7344-4325-B845-070A88EAD479}" destId="{D658A704-19EB-4E73-9395-C3CF8F840A6D}" srcOrd="4" destOrd="0" presId="urn:microsoft.com/office/officeart/2005/8/layout/list1"/>
    <dgm:cxn modelId="{8F0CE18C-45FF-4AB8-ACB6-0989FEB4B815}" type="presParOf" srcId="{D658A704-19EB-4E73-9395-C3CF8F840A6D}" destId="{C95C0CDC-26EB-4DCC-A46B-EFEF8A0D6011}" srcOrd="0" destOrd="0" presId="urn:microsoft.com/office/officeart/2005/8/layout/list1"/>
    <dgm:cxn modelId="{A4440C15-44B6-41DE-BD74-12E8E448CC30}" type="presParOf" srcId="{D658A704-19EB-4E73-9395-C3CF8F840A6D}" destId="{6DF3D299-8D41-48E0-83A6-6BE52B7D1A37}" srcOrd="1" destOrd="0" presId="urn:microsoft.com/office/officeart/2005/8/layout/list1"/>
    <dgm:cxn modelId="{7B21CFFD-56E7-4D28-8F33-B8D4536270E6}" type="presParOf" srcId="{69642B2D-7344-4325-B845-070A88EAD479}" destId="{CA116F4E-8D0F-4DB0-B0B2-7FE2B0C5FD19}" srcOrd="5" destOrd="0" presId="urn:microsoft.com/office/officeart/2005/8/layout/list1"/>
    <dgm:cxn modelId="{00109F06-DF24-4675-9018-035AC610CE0E}" type="presParOf" srcId="{69642B2D-7344-4325-B845-070A88EAD479}" destId="{39A57894-02C7-4EE0-92F7-A583D0878884}" srcOrd="6" destOrd="0" presId="urn:microsoft.com/office/officeart/2005/8/layout/list1"/>
    <dgm:cxn modelId="{EAE192D0-8052-44E9-AC9B-9F7353886615}" type="presParOf" srcId="{69642B2D-7344-4325-B845-070A88EAD479}" destId="{953B5361-DE12-4097-8863-4D4EA6426692}" srcOrd="7" destOrd="0" presId="urn:microsoft.com/office/officeart/2005/8/layout/list1"/>
    <dgm:cxn modelId="{B709D9EF-144F-48CD-8436-5CF8A57CFC05}" type="presParOf" srcId="{69642B2D-7344-4325-B845-070A88EAD479}" destId="{5857FDF4-E78F-4626-B5C1-AF7CB54F5BDC}" srcOrd="8" destOrd="0" presId="urn:microsoft.com/office/officeart/2005/8/layout/list1"/>
    <dgm:cxn modelId="{817C01B5-33E2-4B54-9407-767D41EF15E7}" type="presParOf" srcId="{5857FDF4-E78F-4626-B5C1-AF7CB54F5BDC}" destId="{114A73F1-9D3F-4E37-ACEC-0F84A350EC32}" srcOrd="0" destOrd="0" presId="urn:microsoft.com/office/officeart/2005/8/layout/list1"/>
    <dgm:cxn modelId="{C0441824-2CAC-41D9-AB14-D4D57849EB3D}" type="presParOf" srcId="{5857FDF4-E78F-4626-B5C1-AF7CB54F5BDC}" destId="{806D46BA-7146-4044-B161-8B63150142E3}" srcOrd="1" destOrd="0" presId="urn:microsoft.com/office/officeart/2005/8/layout/list1"/>
    <dgm:cxn modelId="{059C92EA-B140-49B1-AFAC-23668E8579FA}" type="presParOf" srcId="{69642B2D-7344-4325-B845-070A88EAD479}" destId="{9D55D8F9-4C8A-46B0-817E-6B3C0E704901}" srcOrd="9" destOrd="0" presId="urn:microsoft.com/office/officeart/2005/8/layout/list1"/>
    <dgm:cxn modelId="{E192BC98-0B53-4DC9-8EFF-FA65330B7E21}" type="presParOf" srcId="{69642B2D-7344-4325-B845-070A88EAD479}" destId="{CB6C8C73-1358-41E4-82A6-C33DE4120316}" srcOrd="10" destOrd="0" presId="urn:microsoft.com/office/officeart/2005/8/layout/list1"/>
    <dgm:cxn modelId="{DA7C4C5A-C06C-4A7A-953A-276482725D27}" type="presParOf" srcId="{69642B2D-7344-4325-B845-070A88EAD479}" destId="{D7F6B64A-6176-42EE-A364-C7091D958F7B}" srcOrd="11" destOrd="0" presId="urn:microsoft.com/office/officeart/2005/8/layout/list1"/>
    <dgm:cxn modelId="{833216E3-5AB6-4C78-962E-250CDF44023A}" type="presParOf" srcId="{69642B2D-7344-4325-B845-070A88EAD479}" destId="{2004DB51-A647-4065-BAFE-0678D6E0F1D2}" srcOrd="12" destOrd="0" presId="urn:microsoft.com/office/officeart/2005/8/layout/list1"/>
    <dgm:cxn modelId="{2DBA8291-A984-4AFC-894A-A3CA6E18805A}" type="presParOf" srcId="{2004DB51-A647-4065-BAFE-0678D6E0F1D2}" destId="{381A29BC-1DF1-4D6D-848C-A7D158262BA6}" srcOrd="0" destOrd="0" presId="urn:microsoft.com/office/officeart/2005/8/layout/list1"/>
    <dgm:cxn modelId="{3775A2C4-E8B4-4CB6-BC99-B5E28F22D213}" type="presParOf" srcId="{2004DB51-A647-4065-BAFE-0678D6E0F1D2}" destId="{D34D4D2F-638A-4E7E-A56C-42E997C721BE}" srcOrd="1" destOrd="0" presId="urn:microsoft.com/office/officeart/2005/8/layout/list1"/>
    <dgm:cxn modelId="{B61C0AE0-D058-49CE-80A4-C1D386F8BE57}" type="presParOf" srcId="{69642B2D-7344-4325-B845-070A88EAD479}" destId="{65813813-9D98-4D76-9FFF-81A3F4511BE4}" srcOrd="13" destOrd="0" presId="urn:microsoft.com/office/officeart/2005/8/layout/list1"/>
    <dgm:cxn modelId="{73C09EF9-F0F4-46E1-8F1E-1A14ACD75604}" type="presParOf" srcId="{69642B2D-7344-4325-B845-070A88EAD479}" destId="{37D05B30-DB59-40D6-A14F-067B3C39981B}" srcOrd="14" destOrd="0" presId="urn:microsoft.com/office/officeart/2005/8/layout/list1"/>
    <dgm:cxn modelId="{EDD80472-5A87-465C-8D1D-56E8A180B351}" type="presParOf" srcId="{69642B2D-7344-4325-B845-070A88EAD479}" destId="{917E3143-6FB8-4B07-89E5-4F6F0A549D10}" srcOrd="15" destOrd="0" presId="urn:microsoft.com/office/officeart/2005/8/layout/list1"/>
    <dgm:cxn modelId="{2E9BB79D-E7ED-462B-8572-8EB643D1ED57}" type="presParOf" srcId="{69642B2D-7344-4325-B845-070A88EAD479}" destId="{93F4F52E-1716-47DE-ABFF-59427F63716F}" srcOrd="16" destOrd="0" presId="urn:microsoft.com/office/officeart/2005/8/layout/list1"/>
    <dgm:cxn modelId="{C974FDDA-9F52-457C-B52F-0E60B8D07997}" type="presParOf" srcId="{93F4F52E-1716-47DE-ABFF-59427F63716F}" destId="{77E2C03D-3DB5-404B-A293-6BB588FA50A3}" srcOrd="0" destOrd="0" presId="urn:microsoft.com/office/officeart/2005/8/layout/list1"/>
    <dgm:cxn modelId="{1DB9E74C-6488-4C0B-91B4-4204673D1BC2}" type="presParOf" srcId="{93F4F52E-1716-47DE-ABFF-59427F63716F}" destId="{71589F72-B443-436C-8065-BAC5E5FB6644}" srcOrd="1" destOrd="0" presId="urn:microsoft.com/office/officeart/2005/8/layout/list1"/>
    <dgm:cxn modelId="{55880EDB-3DD1-452C-B247-49371791F294}" type="presParOf" srcId="{69642B2D-7344-4325-B845-070A88EAD479}" destId="{D91B0025-0E8C-435F-8DEA-D82BCB74D259}" srcOrd="17" destOrd="0" presId="urn:microsoft.com/office/officeart/2005/8/layout/list1"/>
    <dgm:cxn modelId="{7FF69192-5E45-4A48-82AE-91EEE8EAD8FA}" type="presParOf" srcId="{69642B2D-7344-4325-B845-070A88EAD479}" destId="{2DD2254B-C3CC-4C8B-B472-BDE849F36AFF}" srcOrd="18" destOrd="0" presId="urn:microsoft.com/office/officeart/2005/8/layout/list1"/>
    <dgm:cxn modelId="{8D548BC5-5376-4EA6-A3D1-3C6B91C5604A}" type="presParOf" srcId="{69642B2D-7344-4325-B845-070A88EAD479}" destId="{0C8F3FB1-5B3A-4142-BE91-ED662ADA1EE4}" srcOrd="19" destOrd="0" presId="urn:microsoft.com/office/officeart/2005/8/layout/list1"/>
    <dgm:cxn modelId="{8AA344D3-40D5-40B7-9D49-D2DBDA0E368F}" type="presParOf" srcId="{69642B2D-7344-4325-B845-070A88EAD479}" destId="{88EF29F9-A705-427A-A561-6FD7E5197B71}" srcOrd="20" destOrd="0" presId="urn:microsoft.com/office/officeart/2005/8/layout/list1"/>
    <dgm:cxn modelId="{36358C70-DF4B-45EA-8940-10289255B6A6}" type="presParOf" srcId="{88EF29F9-A705-427A-A561-6FD7E5197B71}" destId="{50CFA5F4-7CFF-4A06-9CC3-2B76C3134C17}" srcOrd="0" destOrd="0" presId="urn:microsoft.com/office/officeart/2005/8/layout/list1"/>
    <dgm:cxn modelId="{043F5FD8-D00A-46CE-940F-6CC4C091A782}" type="presParOf" srcId="{88EF29F9-A705-427A-A561-6FD7E5197B71}" destId="{71431F85-EC54-4164-8CDF-1FB3DA4CAC47}" srcOrd="1" destOrd="0" presId="urn:microsoft.com/office/officeart/2005/8/layout/list1"/>
    <dgm:cxn modelId="{05A0B6B3-1DBA-48C6-A9CF-E0A3CADBC067}" type="presParOf" srcId="{69642B2D-7344-4325-B845-070A88EAD479}" destId="{2D0F068E-ACCA-4AB9-BF16-9ED295FAB2BF}" srcOrd="21" destOrd="0" presId="urn:microsoft.com/office/officeart/2005/8/layout/list1"/>
    <dgm:cxn modelId="{E6F9EF18-C078-4809-8895-62F40B0186DA}" type="presParOf" srcId="{69642B2D-7344-4325-B845-070A88EAD479}" destId="{DC169E44-FBD9-4FF2-94F2-27E3C32C423A}" srcOrd="22" destOrd="0" presId="urn:microsoft.com/office/officeart/2005/8/layout/list1"/>
    <dgm:cxn modelId="{24F76D7F-9308-4F3F-AE01-8E3796DF8881}" type="presParOf" srcId="{69642B2D-7344-4325-B845-070A88EAD479}" destId="{757F5139-D005-4862-9A0D-D92D68951E5C}" srcOrd="23" destOrd="0" presId="urn:microsoft.com/office/officeart/2005/8/layout/list1"/>
    <dgm:cxn modelId="{950A1002-4E7D-4D2E-9A9B-131F160A3F8A}" type="presParOf" srcId="{69642B2D-7344-4325-B845-070A88EAD479}" destId="{8F732950-CED7-4D12-8CFA-9376926DF33D}" srcOrd="24" destOrd="0" presId="urn:microsoft.com/office/officeart/2005/8/layout/list1"/>
    <dgm:cxn modelId="{52CDE338-A4AB-44A5-89D7-0B0CD298EB72}" type="presParOf" srcId="{8F732950-CED7-4D12-8CFA-9376926DF33D}" destId="{D4F89E2C-4FDB-42E2-B1DC-D33FF48AE0E6}" srcOrd="0" destOrd="0" presId="urn:microsoft.com/office/officeart/2005/8/layout/list1"/>
    <dgm:cxn modelId="{E1A748CB-A472-446D-A28E-555A91DD8396}" type="presParOf" srcId="{8F732950-CED7-4D12-8CFA-9376926DF33D}" destId="{AB1E5010-11DB-42E9-81C8-FE98BC15620D}" srcOrd="1" destOrd="0" presId="urn:microsoft.com/office/officeart/2005/8/layout/list1"/>
    <dgm:cxn modelId="{EBF671A7-7EBC-4D39-80A7-A0371EAD53DD}" type="presParOf" srcId="{69642B2D-7344-4325-B845-070A88EAD479}" destId="{DB274DB7-E5D9-4177-A65C-31EAD1080443}" srcOrd="25" destOrd="0" presId="urn:microsoft.com/office/officeart/2005/8/layout/list1"/>
    <dgm:cxn modelId="{0C560E43-DF61-4E6C-960D-008DB4F9E35F}" type="presParOf" srcId="{69642B2D-7344-4325-B845-070A88EAD479}" destId="{27348BFC-19AC-458F-91E8-866D2F67600C}" srcOrd="26"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52C8B-0D31-49AA-BC09-8ABF119400C2}">
      <dsp:nvSpPr>
        <dsp:cNvPr id="0" name=""/>
        <dsp:cNvSpPr/>
      </dsp:nvSpPr>
      <dsp:spPr>
        <a:xfrm>
          <a:off x="0" y="823890"/>
          <a:ext cx="10860741" cy="19614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51F60607-75E6-46B5-A1A8-A5F0B716D549}">
      <dsp:nvSpPr>
        <dsp:cNvPr id="0" name=""/>
        <dsp:cNvSpPr/>
      </dsp:nvSpPr>
      <dsp:spPr>
        <a:xfrm>
          <a:off x="285076" y="0"/>
          <a:ext cx="10337769" cy="57039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7357" tIns="0" rIns="287357" bIns="0" numCol="1" spcCol="1270" anchor="ctr" anchorCtr="0">
          <a:noAutofit/>
        </a:bodyPr>
        <a:lstStyle/>
        <a:p>
          <a:pPr marL="0" lvl="0" indent="0" algn="l" defTabSz="889000">
            <a:lnSpc>
              <a:spcPct val="90000"/>
            </a:lnSpc>
            <a:spcBef>
              <a:spcPct val="0"/>
            </a:spcBef>
            <a:spcAft>
              <a:spcPct val="35000"/>
            </a:spcAft>
            <a:buNone/>
          </a:pPr>
          <a:r>
            <a:rPr lang="en-US" sz="2000" b="1" kern="1200"/>
            <a:t>#1. First on the list is that we need to know that our spiritual enemy is very much real!!</a:t>
          </a:r>
          <a:endParaRPr lang="en-US" sz="2000" b="1" kern="1200" dirty="0"/>
        </a:p>
      </dsp:txBody>
      <dsp:txXfrm>
        <a:off x="312920" y="27844"/>
        <a:ext cx="10282081" cy="514702"/>
      </dsp:txXfrm>
    </dsp:sp>
    <dsp:sp modelId="{39A57894-02C7-4EE0-92F7-A583D0878884}">
      <dsp:nvSpPr>
        <dsp:cNvPr id="0" name=""/>
        <dsp:cNvSpPr/>
      </dsp:nvSpPr>
      <dsp:spPr>
        <a:xfrm>
          <a:off x="0" y="1397591"/>
          <a:ext cx="10860741" cy="176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6DF3D299-8D41-48E0-83A6-6BE52B7D1A37}">
      <dsp:nvSpPr>
        <dsp:cNvPr id="0" name=""/>
        <dsp:cNvSpPr/>
      </dsp:nvSpPr>
      <dsp:spPr>
        <a:xfrm>
          <a:off x="297704" y="633809"/>
          <a:ext cx="10331067" cy="57370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7357" tIns="0" rIns="287357" bIns="0" numCol="1" spcCol="1270" anchor="ctr" anchorCtr="0">
          <a:noAutofit/>
        </a:bodyPr>
        <a:lstStyle/>
        <a:p>
          <a:pPr marL="0" lvl="0" indent="0" algn="l" defTabSz="1066800">
            <a:lnSpc>
              <a:spcPct val="90000"/>
            </a:lnSpc>
            <a:spcBef>
              <a:spcPct val="0"/>
            </a:spcBef>
            <a:spcAft>
              <a:spcPct val="35000"/>
            </a:spcAft>
            <a:buNone/>
          </a:pPr>
          <a:r>
            <a:rPr lang="en-US" sz="2400" b="1" kern="1200"/>
            <a:t>#2. They are very well trained and well organized!!</a:t>
          </a:r>
          <a:endParaRPr lang="en-US" sz="2400" b="1" kern="1200" dirty="0"/>
        </a:p>
      </dsp:txBody>
      <dsp:txXfrm>
        <a:off x="325710" y="661815"/>
        <a:ext cx="10275055" cy="517697"/>
      </dsp:txXfrm>
    </dsp:sp>
    <dsp:sp modelId="{CB6C8C73-1358-41E4-82A6-C33DE4120316}">
      <dsp:nvSpPr>
        <dsp:cNvPr id="0" name=""/>
        <dsp:cNvSpPr/>
      </dsp:nvSpPr>
      <dsp:spPr>
        <a:xfrm>
          <a:off x="0" y="2052528"/>
          <a:ext cx="10860741" cy="176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806D46BA-7146-4044-B161-8B63150142E3}">
      <dsp:nvSpPr>
        <dsp:cNvPr id="0" name=""/>
        <dsp:cNvSpPr/>
      </dsp:nvSpPr>
      <dsp:spPr>
        <a:xfrm>
          <a:off x="280057" y="1271747"/>
          <a:ext cx="10347170" cy="54405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7357" tIns="0" rIns="287357" bIns="0" numCol="1" spcCol="1270" anchor="ctr" anchorCtr="0">
          <a:noAutofit/>
        </a:bodyPr>
        <a:lstStyle/>
        <a:p>
          <a:pPr marL="0" lvl="0" indent="0" algn="l" defTabSz="1066800">
            <a:lnSpc>
              <a:spcPct val="90000"/>
            </a:lnSpc>
            <a:spcBef>
              <a:spcPct val="0"/>
            </a:spcBef>
            <a:spcAft>
              <a:spcPct val="35000"/>
            </a:spcAft>
            <a:buNone/>
          </a:pPr>
          <a:r>
            <a:rPr lang="en-US" sz="2400" b="1" kern="1200"/>
            <a:t>#3.  They are weak, but strong, only as much as a person allows the.  </a:t>
          </a:r>
          <a:endParaRPr lang="en-US" sz="2400" b="1" kern="1200" dirty="0"/>
        </a:p>
      </dsp:txBody>
      <dsp:txXfrm>
        <a:off x="306616" y="1298306"/>
        <a:ext cx="10294052" cy="490938"/>
      </dsp:txXfrm>
    </dsp:sp>
    <dsp:sp modelId="{37D05B30-DB59-40D6-A14F-067B3C39981B}">
      <dsp:nvSpPr>
        <dsp:cNvPr id="0" name=""/>
        <dsp:cNvSpPr/>
      </dsp:nvSpPr>
      <dsp:spPr>
        <a:xfrm>
          <a:off x="0" y="2933144"/>
          <a:ext cx="10860741" cy="176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D34D4D2F-638A-4E7E-A56C-42E997C721BE}">
      <dsp:nvSpPr>
        <dsp:cNvPr id="0" name=""/>
        <dsp:cNvSpPr/>
      </dsp:nvSpPr>
      <dsp:spPr>
        <a:xfrm>
          <a:off x="257220" y="1886245"/>
          <a:ext cx="10381903" cy="76973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7357" tIns="0" rIns="287357" bIns="0" numCol="1" spcCol="1270" anchor="ctr" anchorCtr="0">
          <a:noAutofit/>
        </a:bodyPr>
        <a:lstStyle/>
        <a:p>
          <a:pPr marL="0" lvl="0" indent="0" algn="l" defTabSz="1066800">
            <a:lnSpc>
              <a:spcPct val="90000"/>
            </a:lnSpc>
            <a:spcBef>
              <a:spcPct val="0"/>
            </a:spcBef>
            <a:spcAft>
              <a:spcPct val="35000"/>
            </a:spcAft>
            <a:buNone/>
          </a:pPr>
          <a:r>
            <a:rPr lang="en-US" sz="2400" b="1" kern="1200"/>
            <a:t>#4.  Their Powers are limited against the Child of God who is well prepared!</a:t>
          </a:r>
          <a:endParaRPr lang="en-US" sz="2400" b="1" kern="1200" dirty="0"/>
        </a:p>
      </dsp:txBody>
      <dsp:txXfrm>
        <a:off x="294795" y="1923820"/>
        <a:ext cx="10306753" cy="694586"/>
      </dsp:txXfrm>
    </dsp:sp>
    <dsp:sp modelId="{2DD2254B-C3CC-4C8B-B472-BDE849F36AFF}">
      <dsp:nvSpPr>
        <dsp:cNvPr id="0" name=""/>
        <dsp:cNvSpPr/>
      </dsp:nvSpPr>
      <dsp:spPr>
        <a:xfrm>
          <a:off x="0" y="3866246"/>
          <a:ext cx="10860741" cy="176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1589F72-B443-436C-8065-BAC5E5FB6644}">
      <dsp:nvSpPr>
        <dsp:cNvPr id="0" name=""/>
        <dsp:cNvSpPr/>
      </dsp:nvSpPr>
      <dsp:spPr>
        <a:xfrm>
          <a:off x="244867" y="2845653"/>
          <a:ext cx="10340544" cy="822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7357" tIns="0" rIns="287357" bIns="0" numCol="1" spcCol="1270" anchor="ctr" anchorCtr="0">
          <a:noAutofit/>
        </a:bodyPr>
        <a:lstStyle/>
        <a:p>
          <a:pPr marL="0" lvl="0" indent="0" algn="l" defTabSz="1066800">
            <a:lnSpc>
              <a:spcPct val="90000"/>
            </a:lnSpc>
            <a:spcBef>
              <a:spcPct val="0"/>
            </a:spcBef>
            <a:spcAft>
              <a:spcPct val="35000"/>
            </a:spcAft>
            <a:buNone/>
          </a:pPr>
          <a:r>
            <a:rPr lang="en-US" sz="2400" b="1" kern="1200"/>
            <a:t>#5.  They have all the characteristics that make up an intelligent being!!</a:t>
          </a:r>
          <a:endParaRPr lang="en-US" sz="2400" b="1" kern="1200" dirty="0"/>
        </a:p>
      </dsp:txBody>
      <dsp:txXfrm>
        <a:off x="285005" y="2885791"/>
        <a:ext cx="10260268" cy="741946"/>
      </dsp:txXfrm>
    </dsp:sp>
    <dsp:sp modelId="{DC169E44-FBD9-4FF2-94F2-27E3C32C423A}">
      <dsp:nvSpPr>
        <dsp:cNvPr id="0" name=""/>
        <dsp:cNvSpPr/>
      </dsp:nvSpPr>
      <dsp:spPr>
        <a:xfrm>
          <a:off x="0" y="4765516"/>
          <a:ext cx="10860741" cy="176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1431F85-EC54-4164-8CDF-1FB3DA4CAC47}">
      <dsp:nvSpPr>
        <dsp:cNvPr id="0" name=""/>
        <dsp:cNvSpPr/>
      </dsp:nvSpPr>
      <dsp:spPr>
        <a:xfrm>
          <a:off x="249265" y="3862732"/>
          <a:ext cx="10341027" cy="78838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7357" tIns="0" rIns="287357" bIns="0" numCol="1" spcCol="1270" anchor="ctr" anchorCtr="0">
          <a:noAutofit/>
        </a:bodyPr>
        <a:lstStyle/>
        <a:p>
          <a:pPr marL="0" lvl="0" indent="0" algn="l" defTabSz="889000">
            <a:lnSpc>
              <a:spcPct val="90000"/>
            </a:lnSpc>
            <a:spcBef>
              <a:spcPct val="0"/>
            </a:spcBef>
            <a:spcAft>
              <a:spcPct val="35000"/>
            </a:spcAft>
            <a:buNone/>
          </a:pPr>
          <a:r>
            <a:rPr lang="en-US" sz="2000" b="1" kern="1200"/>
            <a:t>#6.  They can walk, hear, speak, see, obey, seek, think, know and they dwell in the body they have possessed in order to accomplish their evil purposes</a:t>
          </a:r>
          <a:r>
            <a:rPr lang="en-US" sz="800" kern="1200"/>
            <a:t>.</a:t>
          </a:r>
          <a:endParaRPr lang="en-US" sz="800" kern="1200" dirty="0"/>
        </a:p>
      </dsp:txBody>
      <dsp:txXfrm>
        <a:off x="287751" y="3901218"/>
        <a:ext cx="10264055" cy="711417"/>
      </dsp:txXfrm>
    </dsp:sp>
    <dsp:sp modelId="{27348BFC-19AC-458F-91E8-866D2F67600C}">
      <dsp:nvSpPr>
        <dsp:cNvPr id="0" name=""/>
        <dsp:cNvSpPr/>
      </dsp:nvSpPr>
      <dsp:spPr>
        <a:xfrm>
          <a:off x="0" y="5731695"/>
          <a:ext cx="10860741" cy="176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B1E5010-11DB-42E9-81C8-FE98BC15620D}">
      <dsp:nvSpPr>
        <dsp:cNvPr id="0" name=""/>
        <dsp:cNvSpPr/>
      </dsp:nvSpPr>
      <dsp:spPr>
        <a:xfrm>
          <a:off x="249265" y="4783773"/>
          <a:ext cx="10341027" cy="85529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7357" tIns="0" rIns="287357" bIns="0" numCol="1" spcCol="1270" anchor="ctr" anchorCtr="0">
          <a:noAutofit/>
        </a:bodyPr>
        <a:lstStyle/>
        <a:p>
          <a:pPr marL="0" lvl="0" indent="0" algn="l" defTabSz="1066800">
            <a:lnSpc>
              <a:spcPct val="90000"/>
            </a:lnSpc>
            <a:spcBef>
              <a:spcPct val="0"/>
            </a:spcBef>
            <a:spcAft>
              <a:spcPct val="35000"/>
            </a:spcAft>
            <a:buNone/>
          </a:pPr>
          <a:r>
            <a:rPr lang="en-US" sz="2400" b="1" kern="1200"/>
            <a:t>#7. They are made subject to Christ and believers by the atonement, the name of Jesus, and the Holy Spirit</a:t>
          </a:r>
          <a:r>
            <a:rPr lang="en-US" sz="700" kern="1200"/>
            <a:t>.</a:t>
          </a:r>
          <a:endParaRPr lang="en-US" sz="700" kern="1200" dirty="0"/>
        </a:p>
      </dsp:txBody>
      <dsp:txXfrm>
        <a:off x="291017" y="4825525"/>
        <a:ext cx="10257523" cy="77179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B87708-AE25-4E6D-AAD1-4BC9103BB825}" type="datetimeFigureOut">
              <a:rPr lang="en-US" smtClean="0"/>
              <a:t>11/1/2018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8CC292-C96F-4BDA-8697-8D80309814BC}" type="slidenum">
              <a:rPr lang="en-US" smtClean="0"/>
              <a:t>‹#›</a:t>
            </a:fld>
            <a:endParaRPr lang="en-US"/>
          </a:p>
        </p:txBody>
      </p:sp>
    </p:spTree>
    <p:extLst>
      <p:ext uri="{BB962C8B-B14F-4D97-AF65-F5344CB8AC3E}">
        <p14:creationId xmlns:p14="http://schemas.microsoft.com/office/powerpoint/2010/main" val="2740833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80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3025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7779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3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571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2716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027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95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166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673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7849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5509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91" y="2263432"/>
            <a:ext cx="9144000" cy="1655762"/>
          </a:xfrm>
        </p:spPr>
        <p:txBody>
          <a:bodyPr>
            <a:noAutofit/>
          </a:bodyPr>
          <a:lstStyle/>
          <a:p>
            <a:r>
              <a:rPr lang="en-US" sz="3600" dirty="0">
                <a:solidFill>
                  <a:srgbClr val="FF0000"/>
                </a:solidFill>
              </a:rPr>
              <a:t>ATTENTION !</a:t>
            </a:r>
          </a:p>
          <a:p>
            <a:r>
              <a:rPr lang="en-US" sz="3600" dirty="0">
                <a:solidFill>
                  <a:srgbClr val="FF0000"/>
                </a:solidFill>
              </a:rPr>
              <a:t>THIS SLIDE SHOW NEEDS </a:t>
            </a:r>
          </a:p>
          <a:p>
            <a:r>
              <a:rPr lang="en-US" sz="3600" dirty="0">
                <a:solidFill>
                  <a:srgbClr val="FF0000"/>
                </a:solidFill>
              </a:rPr>
              <a:t>MICROSOFT OFFICE 365</a:t>
            </a:r>
          </a:p>
          <a:p>
            <a:r>
              <a:rPr lang="en-US" sz="3600" dirty="0">
                <a:solidFill>
                  <a:srgbClr val="FF0000"/>
                </a:solidFill>
              </a:rPr>
              <a:t>IN ORDER TO OPERATE</a:t>
            </a:r>
          </a:p>
        </p:txBody>
      </p:sp>
    </p:spTree>
    <p:extLst>
      <p:ext uri="{BB962C8B-B14F-4D97-AF65-F5344CB8AC3E}">
        <p14:creationId xmlns:p14="http://schemas.microsoft.com/office/powerpoint/2010/main" val="134250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301214" y="102087"/>
            <a:ext cx="11629016"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I once heard a minister say in a meeting..."I loose the Spirit of Salvation" in this room and meeting,  beloved there is no spirit of salvation...but there is "The SPIRIT of </a:t>
            </a:r>
            <a:r>
              <a:rPr kumimoji="0" lang="en-US" sz="4400" b="1" i="0"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ADOPTION"by</a:t>
            </a: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which we cry ABBA FATHER" Rom 8:15 Then there is the SPIRIT OF GRACE AND SUPPLICATION"  </a:t>
            </a:r>
            <a:r>
              <a:rPr kumimoji="0" lang="en-US" sz="4400" b="1" i="0"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Zech</a:t>
            </a: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12:10, that will cause them to look upon Jesus, who was pierced!</a:t>
            </a:r>
          </a:p>
        </p:txBody>
      </p:sp>
    </p:spTree>
    <p:extLst>
      <p:ext uri="{BB962C8B-B14F-4D97-AF65-F5344CB8AC3E}">
        <p14:creationId xmlns:p14="http://schemas.microsoft.com/office/powerpoint/2010/main" val="306444150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152398" y="253929"/>
            <a:ext cx="11754997"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mn-cs"/>
              </a:rPr>
              <a:t>Beloved every spirit in the spirit world has an assigned task or mission.  The bible teaches us to try the spirit by the fruit it produces!</a:t>
            </a:r>
          </a:p>
        </p:txBody>
      </p:sp>
      <p:sp>
        <p:nvSpPr>
          <p:cNvPr id="3" name="Rectangle 2"/>
          <p:cNvSpPr/>
          <p:nvPr/>
        </p:nvSpPr>
        <p:spPr>
          <a:xfrm>
            <a:off x="152398" y="1241268"/>
            <a:ext cx="11545677"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mn-cs"/>
              </a:rPr>
              <a:t>I will be covering at least the 14 main powers and principalities of </a:t>
            </a:r>
            <a:r>
              <a:rPr kumimoji="0" lang="en-US" sz="2400" b="0" i="0" u="none" strike="noStrike" kern="1200" cap="none" spc="0" normalizeH="0" baseline="0" noProof="0" dirty="0" err="1">
                <a:ln>
                  <a:noFill/>
                </a:ln>
                <a:solidFill>
                  <a:prstClr val="white"/>
                </a:solidFill>
                <a:effectLst/>
                <a:uLnTx/>
                <a:uFillTx/>
                <a:latin typeface="Times New Roman" panose="02020603050405020304" pitchFamily="18" charset="0"/>
                <a:ea typeface="SimSun" panose="02010600030101010101" pitchFamily="2" charset="-122"/>
                <a:cs typeface="+mn-cs"/>
              </a:rPr>
              <a:t>satan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mn-cs"/>
              </a:rPr>
              <a:t>,  and their manifestations so that we can all be on the same page when dealing with Spiritual Warfare.</a:t>
            </a:r>
          </a:p>
        </p:txBody>
      </p:sp>
      <p:sp>
        <p:nvSpPr>
          <p:cNvPr id="4" name="Rectangle 3"/>
          <p:cNvSpPr/>
          <p:nvPr/>
        </p:nvSpPr>
        <p:spPr>
          <a:xfrm>
            <a:off x="152398" y="2258155"/>
            <a:ext cx="11545677" cy="101566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mn-cs"/>
              </a:rPr>
              <a:t>For Example... a Familiar Spirit is a counter part of the HOLY SPIRIT.  We must learn to discern between the two by the known fruit, of both  the HOLY SPIRIT and the Familiar Spirit, How can we try them?  if we are not learned of their manifestations we may find ourselves submitting to demons and in battle with God!!</a:t>
            </a:r>
          </a:p>
        </p:txBody>
      </p:sp>
      <p:sp>
        <p:nvSpPr>
          <p:cNvPr id="5" name="Rectangle 1"/>
          <p:cNvSpPr>
            <a:spLocks noChangeArrowheads="1"/>
          </p:cNvSpPr>
          <p:nvPr/>
        </p:nvSpPr>
        <p:spPr bwMode="auto">
          <a:xfrm>
            <a:off x="152399" y="3366389"/>
            <a:ext cx="115456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The bible teaches us...in Matthew 7: 16,17....Ye shall know them by their fruit.....a corrupt tree </a:t>
            </a:r>
            <a:r>
              <a:rPr kumimoji="0" lang="en-US" altLang="en-US" sz="2400" b="0" i="0" u="none" strike="noStrike" kern="1200" cap="none" spc="0" normalizeH="0" baseline="0" noProof="0" dirty="0" err="1">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bringeth</a:t>
            </a:r>
            <a:r>
              <a:rPr kumimoji="0" lang="en-US" altLang="en-US" sz="24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 for evil fruit</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a:t>
            </a:r>
            <a:endParaRPr kumimoji="0" lang="en-US" alt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3"/>
          <p:cNvSpPr>
            <a:spLocks noChangeArrowheads="1"/>
          </p:cNvSpPr>
          <p:nvPr/>
        </p:nvSpPr>
        <p:spPr bwMode="auto">
          <a:xfrm>
            <a:off x="253387" y="4310583"/>
            <a:ext cx="1094709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Lets Look </a:t>
            </a:r>
            <a:r>
              <a:rPr kumimoji="0" lang="en-US" altLang="en-US" sz="2000" b="0" i="0" u="none" strike="noStrike" kern="1200" cap="none" spc="0" normalizeH="0" baseline="0" noProof="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at our first </a:t>
            </a:r>
            <a:r>
              <a:rPr kumimoji="0" lang="en-US" altLang="en-US" sz="20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spirit</a:t>
            </a:r>
            <a:r>
              <a:rPr kumimoji="0" lang="en-US" altLang="en-US" sz="2000" b="1" i="0" u="sng"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..."THE SPIRIT OF BONDAGE".</a:t>
            </a:r>
            <a:r>
              <a:rPr kumimoji="0" lang="en-US" altLang="en-US" sz="20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..Romans 8:15..."For ye have not </a:t>
            </a:r>
            <a:r>
              <a:rPr kumimoji="0" lang="en-US" altLang="en-US" sz="2000" b="0" i="0" u="none" strike="noStrike" kern="1200" cap="none" spc="0" normalizeH="0" baseline="0" noProof="0" dirty="0" err="1">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recieved</a:t>
            </a:r>
            <a:r>
              <a:rPr kumimoji="0" lang="en-US" altLang="en-US" sz="20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 the </a:t>
            </a:r>
            <a:r>
              <a:rPr kumimoji="0" lang="en-US" altLang="en-US" sz="2000" b="0" i="0" u="sng"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SPIRIT OF BONDAGE</a:t>
            </a:r>
            <a:r>
              <a:rPr kumimoji="0" lang="en-US" altLang="en-US" sz="20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 again to fear: but ye have </a:t>
            </a:r>
            <a:r>
              <a:rPr kumimoji="0" lang="en-US" altLang="en-US" sz="2000" b="0" i="0" u="none" strike="noStrike" kern="1200" cap="none" spc="0" normalizeH="0" baseline="0" noProof="0" dirty="0" err="1">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recieved</a:t>
            </a:r>
            <a:r>
              <a:rPr kumimoji="0" lang="en-US" altLang="en-US" sz="20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 the </a:t>
            </a:r>
            <a:r>
              <a:rPr kumimoji="0" lang="en-US" altLang="en-US" sz="2000" b="0" i="0" u="sng"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"SPIRIT OF ADOPTION</a:t>
            </a:r>
            <a:r>
              <a:rPr kumimoji="0" lang="en-US" altLang="en-US" sz="20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Times New Roman" panose="02020603050405020304" pitchFamily="18" charset="0"/>
              </a:rPr>
              <a:t> whereby we cry Abba Father.</a:t>
            </a:r>
            <a:endPar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8" name="Rectangle 7"/>
          <p:cNvSpPr/>
          <p:nvPr/>
        </p:nvSpPr>
        <p:spPr>
          <a:xfrm>
            <a:off x="253387" y="5587693"/>
            <a:ext cx="11556692"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mn-cs"/>
              </a:rPr>
              <a:t>What manifestations can we attribute to this strongman called the spirit of bondage...???</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SimSun" panose="02010600030101010101" pitchFamily="2" charset="-122"/>
              <a:cs typeface="+mn-cs"/>
            </a:endParaRPr>
          </a:p>
        </p:txBody>
      </p:sp>
    </p:spTree>
    <p:extLst>
      <p:ext uri="{BB962C8B-B14F-4D97-AF65-F5344CB8AC3E}">
        <p14:creationId xmlns:p14="http://schemas.microsoft.com/office/powerpoint/2010/main" val="187618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19489" y="166818"/>
            <a:ext cx="1154567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a</a:t>
            </a:r>
            <a:r>
              <a:rPr kumimoji="0" lang="en-US" altLang="en-US" sz="2800" b="0" i="0" u="none" strike="noStrike" kern="1200" cap="none" spc="0" normalizeH="0" baseline="0" noProof="0" dirty="0">
                <a:ln>
                  <a:noFill/>
                </a:ln>
                <a:solidFill>
                  <a:srgbClr val="9AAE8D"/>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2800" b="1" i="0" u="sng" strike="noStrike" kern="1200" cap="none" spc="0" normalizeH="0" baseline="0" noProof="0" dirty="0">
                <a:ln>
                  <a:noFill/>
                </a:ln>
                <a:solidFill>
                  <a:srgbClr val="FF0000"/>
                </a:solidFill>
                <a:effectLst/>
                <a:uLnTx/>
                <a:uFill>
                  <a:solidFill>
                    <a:srgbClr val="FF0000"/>
                  </a:solidFill>
                </a:uFill>
                <a:latin typeface="Times New Roman" panose="02020603050405020304" pitchFamily="18" charset="0"/>
                <a:ea typeface="SimSun" panose="02010600030101010101" pitchFamily="2" charset="-122"/>
                <a:cs typeface="Times New Roman" panose="02020603050405020304" pitchFamily="18" charset="0"/>
              </a:rPr>
              <a:t>Anguish of </a:t>
            </a:r>
            <a:r>
              <a:rPr kumimoji="0" lang="en-US" altLang="en-US" sz="2800" b="1" i="0" u="sng" strike="noStrike" kern="1200" cap="none" spc="0" normalizeH="0" baseline="0" noProof="0" dirty="0" err="1">
                <a:ln>
                  <a:noFill/>
                </a:ln>
                <a:solidFill>
                  <a:srgbClr val="FF0000"/>
                </a:solidFill>
                <a:effectLst/>
                <a:uLnTx/>
                <a:uFill>
                  <a:solidFill>
                    <a:srgbClr val="FF0000"/>
                  </a:solidFill>
                </a:uFill>
                <a:latin typeface="Times New Roman" panose="02020603050405020304" pitchFamily="18" charset="0"/>
                <a:ea typeface="SimSun" panose="02010600030101010101" pitchFamily="2" charset="-122"/>
                <a:cs typeface="Times New Roman" panose="02020603050405020304" pitchFamily="18" charset="0"/>
              </a:rPr>
              <a:t>spirit..Ex</a:t>
            </a:r>
            <a:r>
              <a:rPr kumimoji="0" lang="en-US" altLang="en-US" sz="2800" b="1" i="0" u="sng" strike="noStrike" kern="1200" cap="none" spc="0" normalizeH="0" baseline="0" noProof="0" dirty="0">
                <a:ln>
                  <a:noFill/>
                </a:ln>
                <a:solidFill>
                  <a:srgbClr val="FF0000"/>
                </a:solidFill>
                <a:effectLst/>
                <a:uLnTx/>
                <a:uFill>
                  <a:solidFill>
                    <a:srgbClr val="FF0000"/>
                  </a:solidFill>
                </a:uFill>
                <a:latin typeface="Times New Roman" panose="02020603050405020304" pitchFamily="18" charset="0"/>
                <a:ea typeface="SimSun" panose="02010600030101010101" pitchFamily="2" charset="-122"/>
                <a:cs typeface="Times New Roman" panose="02020603050405020304" pitchFamily="18" charset="0"/>
              </a:rPr>
              <a:t> 6:9</a:t>
            </a: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a:t>
            </a:r>
            <a:r>
              <a:rPr kumimoji="0" lang="en-US" altLang="en-US" sz="28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 9 </a:t>
            </a: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And Moses </a:t>
            </a:r>
            <a:r>
              <a:rPr kumimoji="0" lang="en-US" altLang="en-US" sz="2800" b="1" i="0" u="none" strike="noStrike" kern="1200" cap="none" spc="0" normalizeH="0" baseline="0" noProof="0" dirty="0" err="1">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spake</a:t>
            </a: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 so unto the children of Israel: but they hearkened not unto Moses for </a:t>
            </a:r>
            <a:r>
              <a:rPr kumimoji="0" lang="en-US" altLang="en-US" sz="28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anguish of spirit</a:t>
            </a: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 and for </a:t>
            </a:r>
            <a:r>
              <a:rPr kumimoji="0" lang="en-US" altLang="en-US" sz="28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cruel bondage</a:t>
            </a:r>
            <a:r>
              <a:rPr kumimoji="0" lang="en-US" altLang="en-US" sz="2800" b="0" i="0" u="sng"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a:t>
            </a:r>
            <a:endParaRPr kumimoji="0" lang="en-US" altLang="en-US" sz="4000" b="0" i="0" u="sng"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 name="Rectangle 2"/>
          <p:cNvSpPr/>
          <p:nvPr/>
        </p:nvSpPr>
        <p:spPr>
          <a:xfrm>
            <a:off x="319489" y="1804268"/>
            <a:ext cx="11270256" cy="13849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b. </a:t>
            </a: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Bitterness...Ex. 1:14</a:t>
            </a:r>
            <a:r>
              <a:rPr kumimoji="0" lang="en-US" sz="28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a:t>
            </a:r>
            <a:r>
              <a:rPr kumimoji="0" lang="en-US" sz="28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mn-cs"/>
              </a:rPr>
              <a:t> 14 </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And they made their lives bitter with hard bondage, in </a:t>
            </a:r>
            <a:r>
              <a:rPr kumimoji="0" lang="en-US" sz="2800" b="1" i="0" u="none" strike="noStrike" kern="1200" cap="none" spc="0" normalizeH="0" baseline="0" noProof="0" dirty="0" err="1">
                <a:ln>
                  <a:noFill/>
                </a:ln>
                <a:solidFill>
                  <a:srgbClr val="0000FF"/>
                </a:solidFill>
                <a:effectLst/>
                <a:uLnTx/>
                <a:uFillTx/>
                <a:latin typeface="Times New Roman" panose="02020603050405020304" pitchFamily="18" charset="0"/>
                <a:ea typeface="SimSun" panose="02010600030101010101" pitchFamily="2" charset="-122"/>
                <a:cs typeface="+mn-cs"/>
              </a:rPr>
              <a:t>morter</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 and in brick, and in all manner of service in the field: all their service, wherein they made them serve, was with </a:t>
            </a:r>
            <a:r>
              <a:rPr kumimoji="0" lang="en-US" sz="2800" b="1" i="0" u="none" strike="noStrike" kern="1200" cap="none" spc="0" normalizeH="0" baseline="0" noProof="0" dirty="0" err="1">
                <a:ln>
                  <a:noFill/>
                </a:ln>
                <a:solidFill>
                  <a:srgbClr val="0000FF"/>
                </a:solidFill>
                <a:effectLst/>
                <a:uLnTx/>
                <a:uFillTx/>
                <a:latin typeface="Times New Roman" panose="02020603050405020304" pitchFamily="18" charset="0"/>
                <a:ea typeface="SimSun" panose="02010600030101010101" pitchFamily="2" charset="-122"/>
                <a:cs typeface="+mn-cs"/>
              </a:rPr>
              <a:t>rigour</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4" name="Rectangle 3"/>
          <p:cNvSpPr/>
          <p:nvPr/>
        </p:nvSpPr>
        <p:spPr>
          <a:xfrm>
            <a:off x="319489" y="3441718"/>
            <a:ext cx="10796530" cy="13849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Satanic </a:t>
            </a:r>
            <a:r>
              <a:rPr kumimoji="0" lang="en-US" sz="2800" b="1" i="0" u="sng" strike="noStrike" kern="1200" cap="none" spc="0" normalizeH="0" baseline="0" noProof="0" dirty="0" err="1">
                <a:ln>
                  <a:noFill/>
                </a:ln>
                <a:solidFill>
                  <a:srgbClr val="FF0000"/>
                </a:solidFill>
                <a:effectLst/>
                <a:uLnTx/>
                <a:uFillTx/>
                <a:latin typeface="Times New Roman" panose="02020603050405020304" pitchFamily="18" charset="0"/>
                <a:ea typeface="SimSun" panose="02010600030101010101" pitchFamily="2" charset="-122"/>
                <a:cs typeface="+mn-cs"/>
              </a:rPr>
              <a:t>Captitivity</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...imprisonment, slavery..2 Tim 2:26</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a:t>
            </a:r>
            <a:r>
              <a:rPr kumimoji="0" lang="en-US" sz="2800" b="0"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And that they may recover themselves out of the snare of the devil, who are taken captive by him at his will.</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5" name="Rectangle 4"/>
          <p:cNvSpPr/>
          <p:nvPr/>
        </p:nvSpPr>
        <p:spPr>
          <a:xfrm>
            <a:off x="319489" y="5079168"/>
            <a:ext cx="10796530" cy="13849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d. </a:t>
            </a: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Spiritual Blindness</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...those outside of Christ in darkness. Matt. 4:16</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a:t>
            </a:r>
            <a:r>
              <a:rPr kumimoji="0" lang="en-US" sz="28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mn-cs"/>
              </a:rPr>
              <a:t> 16 </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The people which sat in darkness saw great light; and to them which sat in the region and shadow of death light is sprung up.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Tree>
    <p:extLst>
      <p:ext uri="{BB962C8B-B14F-4D97-AF65-F5344CB8AC3E}">
        <p14:creationId xmlns:p14="http://schemas.microsoft.com/office/powerpoint/2010/main" val="120557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121186" y="211263"/>
            <a:ext cx="11865166"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e.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SimSun" panose="02010600030101010101" pitchFamily="2" charset="-122"/>
                <a:cs typeface="+mn-cs"/>
              </a:rPr>
              <a:t>B</a:t>
            </a:r>
            <a:r>
              <a:rPr kumimoji="0" lang="en-US" sz="2400" b="1" i="0" u="sng" strike="noStrike" kern="1200" cap="none" spc="0" normalizeH="0" baseline="0" noProof="0" dirty="0">
                <a:ln>
                  <a:noFill/>
                </a:ln>
                <a:solidFill>
                  <a:srgbClr val="FFFF00"/>
                </a:solidFill>
                <a:effectLst/>
                <a:uLnTx/>
                <a:uFillTx/>
                <a:latin typeface="Times New Roman" panose="02020603050405020304" pitchFamily="18" charset="0"/>
                <a:ea typeface="SimSun" panose="02010600030101010101" pitchFamily="2" charset="-122"/>
                <a:cs typeface="+mn-cs"/>
              </a:rPr>
              <a:t>rokenhearted</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SimSun" panose="02010600030101010101" pitchFamily="2" charset="-122"/>
                <a:cs typeface="+mn-cs"/>
              </a:rPr>
              <a:t>.</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..in heart, mind, soul and body....Luke 4:18</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a:t>
            </a:r>
            <a:r>
              <a:rPr kumimoji="0" lang="en-US" sz="2400" b="0" i="0" u="none" strike="noStrike" kern="1200" cap="none" spc="0" normalizeH="0" baseline="30000" noProof="0" dirty="0">
                <a:ln>
                  <a:noFill/>
                </a:ln>
                <a:solidFill>
                  <a:srgbClr val="FF0000"/>
                </a:solidFill>
                <a:effectLst/>
                <a:uLnTx/>
                <a:uFillTx/>
                <a:latin typeface="Times New Roman" panose="02020603050405020304" pitchFamily="18" charset="0"/>
                <a:ea typeface="SimSun" panose="02010600030101010101" pitchFamily="2" charset="-122"/>
                <a:cs typeface="+mn-cs"/>
              </a:rPr>
              <a:t> </a:t>
            </a:r>
            <a:r>
              <a:rPr kumimoji="0" lang="en-US" sz="2400" b="1" i="0" u="none" strike="noStrike" kern="1200" cap="none" spc="0" normalizeH="0" baseline="30000" noProof="0" dirty="0">
                <a:ln>
                  <a:noFill/>
                </a:ln>
                <a:solidFill>
                  <a:srgbClr val="FF0000"/>
                </a:solidFill>
                <a:effectLst/>
                <a:uLnTx/>
                <a:uFillTx/>
                <a:latin typeface="Times New Roman" panose="02020603050405020304" pitchFamily="18" charset="0"/>
                <a:ea typeface="SimSun" panose="02010600030101010101" pitchFamily="2" charset="-122"/>
                <a:cs typeface="+mn-cs"/>
              </a:rPr>
              <a:t>18 </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The Spirit of the Lord is upon me, because he hath anointed me to preach the gospel to the poor; he hath sent me to heal the brokenhearted, to </a:t>
            </a:r>
            <a:r>
              <a:rPr kumimoji="0" lang="en-US" sz="2400" b="1"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SimSun" panose="02010600030101010101" pitchFamily="2" charset="-122"/>
                <a:cs typeface="+mn-cs"/>
              </a:rPr>
              <a:t>preach deliverance to the captives</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 and recovering of sight to the blind, to set at liberty them that are bruised,</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5" name="Rectangle 3"/>
          <p:cNvSpPr>
            <a:spLocks noChangeArrowheads="1"/>
          </p:cNvSpPr>
          <p:nvPr/>
        </p:nvSpPr>
        <p:spPr bwMode="auto">
          <a:xfrm>
            <a:off x="121186" y="1843214"/>
            <a:ext cx="1164482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f. </a:t>
            </a:r>
            <a:r>
              <a:rPr kumimoji="0" lang="en-US" altLang="en-US" sz="2400" b="1" i="0" u="sng" strike="noStrike" kern="1200" cap="none" spc="0" normalizeH="0" baseline="0" noProof="0" dirty="0">
                <a:ln>
                  <a:noFill/>
                </a:ln>
                <a:solidFill>
                  <a:srgbClr val="FFFF00"/>
                </a:solidFill>
                <a:effectLst/>
                <a:uLnTx/>
                <a:uFillTx/>
                <a:latin typeface="Times New Roman" panose="02020603050405020304" pitchFamily="18" charset="0"/>
                <a:ea typeface="SimSun" panose="02010600030101010101" pitchFamily="2" charset="-122"/>
                <a:cs typeface="Times New Roman" panose="02020603050405020304" pitchFamily="18" charset="0"/>
              </a:rPr>
              <a:t>The Oppressed</a:t>
            </a:r>
            <a:r>
              <a:rPr kumimoji="0" lang="en-US" altLang="en-US" sz="24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a:t>
            </a:r>
            <a:r>
              <a:rPr kumimoji="0" lang="en-US" alt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 Acts 10:38... </a:t>
            </a:r>
            <a:r>
              <a:rPr kumimoji="0" lang="en-US" altLang="en-US" sz="24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38 </a:t>
            </a:r>
            <a:r>
              <a:rPr kumimoji="0" lang="en-US" alt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How God anointed Jesus of Nazareth with the Holy Ghost and with power: who went about doing good, and healing all that were oppressed (Not Possessed) of the devil; for God was with him.</a:t>
            </a:r>
            <a:endParaRPr kumimoji="0" lang="en-US" alt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 name="Rectangle 5"/>
          <p:cNvSpPr/>
          <p:nvPr/>
        </p:nvSpPr>
        <p:spPr>
          <a:xfrm>
            <a:off x="121186" y="3347430"/>
            <a:ext cx="11644828"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g. </a:t>
            </a:r>
            <a:r>
              <a:rPr kumimoji="0" lang="en-US" sz="2400" b="1" i="0" u="sng" strike="noStrike" kern="1200" cap="none" spc="0" normalizeH="0" baseline="0" noProof="0" dirty="0">
                <a:ln>
                  <a:noFill/>
                </a:ln>
                <a:solidFill>
                  <a:srgbClr val="FFFF00"/>
                </a:solidFill>
                <a:effectLst/>
                <a:uLnTx/>
                <a:uFillTx/>
                <a:latin typeface="Times New Roman" panose="02020603050405020304" pitchFamily="18" charset="0"/>
                <a:ea typeface="SimSun" panose="02010600030101010101" pitchFamily="2" charset="-122"/>
                <a:cs typeface="+mn-cs"/>
              </a:rPr>
              <a:t>Enslaved by Addiction</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...All forms of Addictions...to habitually give one's self up or over to as a constant practice, or to pursue a bad object...Cigarettes, Alcohol, Drugs.</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7" name="Rectangle 6"/>
          <p:cNvSpPr/>
          <p:nvPr/>
        </p:nvSpPr>
        <p:spPr>
          <a:xfrm>
            <a:off x="121186" y="4481391"/>
            <a:ext cx="11534660"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h. </a:t>
            </a:r>
            <a:r>
              <a:rPr kumimoji="0" lang="en-US" sz="2800" b="1" i="0" u="sng" strike="noStrike" kern="1200" cap="none" spc="0" normalizeH="0" baseline="0" noProof="0" dirty="0">
                <a:ln>
                  <a:noFill/>
                </a:ln>
                <a:solidFill>
                  <a:srgbClr val="FFFF00"/>
                </a:solidFill>
                <a:effectLst/>
                <a:uLnTx/>
                <a:uFillTx/>
                <a:latin typeface="Times New Roman" panose="02020603050405020304" pitchFamily="18" charset="0"/>
                <a:ea typeface="SimSun" panose="02010600030101010101" pitchFamily="2" charset="-122"/>
                <a:cs typeface="+mn-cs"/>
              </a:rPr>
              <a:t>Avarice.</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..excessive desire of gain: greed: coveting of wealth, in order to hoard it!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8" name="Rectangle 7"/>
          <p:cNvSpPr/>
          <p:nvPr/>
        </p:nvSpPr>
        <p:spPr>
          <a:xfrm>
            <a:off x="121185" y="5650731"/>
            <a:ext cx="11446525" cy="113877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00FF"/>
                </a:solidFill>
                <a:effectLst/>
                <a:uLnTx/>
                <a:uFillTx/>
                <a:latin typeface="Times New Roman" panose="02020603050405020304" pitchFamily="18" charset="0"/>
                <a:ea typeface="SimSun" panose="02010600030101010101" pitchFamily="2" charset="-122"/>
                <a:cs typeface="+mn-cs"/>
              </a:rPr>
              <a:t>i</a:t>
            </a:r>
            <a:r>
              <a:rPr kumimoji="0" lang="en-US" sz="40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 </a:t>
            </a:r>
            <a:r>
              <a:rPr kumimoji="0" lang="en-US" sz="2800" b="1" i="0" u="sng" strike="noStrike" kern="1200" cap="none" spc="0" normalizeH="0" baseline="0" noProof="0" dirty="0">
                <a:ln>
                  <a:noFill/>
                </a:ln>
                <a:solidFill>
                  <a:srgbClr val="FFFF00"/>
                </a:solidFill>
                <a:effectLst/>
                <a:uLnTx/>
                <a:uFillTx/>
                <a:latin typeface="Times New Roman" panose="02020603050405020304" pitchFamily="18" charset="0"/>
                <a:ea typeface="SimSun" panose="02010600030101010101" pitchFamily="2" charset="-122"/>
                <a:cs typeface="+mn-cs"/>
              </a:rPr>
              <a:t>Ambition...</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driving desire to attain honor, superiority, power and money.</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Tree>
    <p:extLst>
      <p:ext uri="{BB962C8B-B14F-4D97-AF65-F5344CB8AC3E}">
        <p14:creationId xmlns:p14="http://schemas.microsoft.com/office/powerpoint/2010/main" val="137146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297454" y="470118"/>
            <a:ext cx="11721947"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j</a:t>
            </a:r>
            <a:r>
              <a:rPr kumimoji="0" lang="en-US" sz="32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 </a:t>
            </a:r>
            <a:r>
              <a:rPr kumimoji="0" lang="en-US" sz="3200" b="1" i="0" u="sng" strike="noStrike" kern="1200" cap="none" spc="0" normalizeH="0" baseline="0" noProof="0" dirty="0" err="1">
                <a:ln>
                  <a:noFill/>
                </a:ln>
                <a:solidFill>
                  <a:srgbClr val="FF0000"/>
                </a:solidFill>
                <a:effectLst/>
                <a:uLnTx/>
                <a:uFillTx/>
                <a:latin typeface="Times New Roman" panose="02020603050405020304" pitchFamily="18" charset="0"/>
                <a:ea typeface="SimSun" panose="02010600030101010101" pitchFamily="2" charset="-122"/>
                <a:cs typeface="+mn-cs"/>
              </a:rPr>
              <a:t>Excesive</a:t>
            </a:r>
            <a:r>
              <a:rPr kumimoji="0" lang="en-US" sz="32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 Lust</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...sensuous, sexual desires,</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p:cNvSpPr/>
          <p:nvPr/>
        </p:nvSpPr>
        <p:spPr>
          <a:xfrm>
            <a:off x="297454" y="1511961"/>
            <a:ext cx="11721947" cy="13849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h</a:t>
            </a: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 Compulsory sin</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...ropes that bind one to sin...Prov. 5:22...</a:t>
            </a:r>
            <a:r>
              <a:rPr kumimoji="0" lang="en-US" sz="2800" b="0"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8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mn-cs"/>
              </a:rPr>
              <a:t>22 </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His own iniquities shall take the wicked himself, and he shall be </a:t>
            </a:r>
            <a:r>
              <a:rPr kumimoji="0" lang="en-US" sz="2800" b="1" i="0" u="none" strike="noStrike" kern="1200" cap="none" spc="0" normalizeH="0" baseline="0" noProof="0" dirty="0" err="1">
                <a:ln>
                  <a:noFill/>
                </a:ln>
                <a:solidFill>
                  <a:srgbClr val="0000FF"/>
                </a:solidFill>
                <a:effectLst/>
                <a:uLnTx/>
                <a:uFillTx/>
                <a:latin typeface="Times New Roman" panose="02020603050405020304" pitchFamily="18" charset="0"/>
                <a:ea typeface="SimSun" panose="02010600030101010101" pitchFamily="2" charset="-122"/>
                <a:cs typeface="+mn-cs"/>
              </a:rPr>
              <a:t>holden</a:t>
            </a: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 with the cords of his sins. A habitual sinner!!</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4" name="Rectangle 3"/>
          <p:cNvSpPr/>
          <p:nvPr/>
        </p:nvSpPr>
        <p:spPr>
          <a:xfrm>
            <a:off x="297452" y="3226317"/>
            <a:ext cx="11016869"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SimSun" panose="02010600030101010101" pitchFamily="2" charset="-122"/>
                <a:cs typeface="+mn-cs"/>
              </a:rPr>
              <a:t>i</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 </a:t>
            </a:r>
            <a:r>
              <a:rPr kumimoji="0" lang="en-US" sz="24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Compulsory subjection and Control</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...John 8:34... </a:t>
            </a:r>
            <a:r>
              <a:rPr kumimoji="0" lang="en-US" sz="2400" b="1" i="0" u="none" strike="noStrike" kern="1200" cap="none" spc="0" normalizeH="0" baseline="30000" noProof="0" dirty="0">
                <a:ln>
                  <a:noFill/>
                </a:ln>
                <a:solidFill>
                  <a:srgbClr val="FF0000"/>
                </a:solidFill>
                <a:effectLst/>
                <a:uLnTx/>
                <a:uFillTx/>
                <a:latin typeface="Times New Roman" panose="02020603050405020304" pitchFamily="18" charset="0"/>
                <a:ea typeface="SimSun" panose="02010600030101010101" pitchFamily="2" charset="-122"/>
                <a:cs typeface="+mn-cs"/>
              </a:rPr>
              <a:t>34 </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Jesus answered them, Verily, verily, I say unto you, Whosoever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SimSun" panose="02010600030101010101" pitchFamily="2" charset="-122"/>
                <a:cs typeface="+mn-cs"/>
              </a:rPr>
              <a:t>committeth</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 sin is the servant of sin.</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5" name="Rectangle 1"/>
          <p:cNvSpPr>
            <a:spLocks noChangeArrowheads="1"/>
          </p:cNvSpPr>
          <p:nvPr/>
        </p:nvSpPr>
        <p:spPr bwMode="auto">
          <a:xfrm>
            <a:off x="297452" y="4716035"/>
            <a:ext cx="1101686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33CC"/>
                </a:solidFill>
                <a:effectLst/>
                <a:uLnTx/>
                <a:uFillTx/>
                <a:latin typeface="Times New Roman" panose="02020603050405020304" pitchFamily="18" charset="0"/>
                <a:ea typeface="SimSun" panose="02010600030101010101" pitchFamily="2" charset="-122"/>
                <a:cs typeface="Times New Roman" panose="02020603050405020304" pitchFamily="18" charset="0"/>
              </a:rPr>
              <a:t>j. </a:t>
            </a:r>
            <a:r>
              <a:rPr kumimoji="0" lang="en-US" altLang="en-US" sz="2400" b="1" i="0" u="sng" strike="noStrike" kern="1200" cap="none" spc="0" normalizeH="0" baseline="0" noProof="0" dirty="0" err="1">
                <a:ln>
                  <a:noFill/>
                </a:ln>
                <a:solidFill>
                  <a:srgbClr val="FF0000"/>
                </a:solidFill>
                <a:effectLst/>
                <a:uLnTx/>
                <a:uFillTx/>
                <a:latin typeface="Times New Roman" panose="02020603050405020304" pitchFamily="18" charset="0"/>
                <a:ea typeface="SimSun" panose="02010600030101010101" pitchFamily="2" charset="-122"/>
                <a:cs typeface="Times New Roman" panose="02020603050405020304" pitchFamily="18" charset="0"/>
              </a:rPr>
              <a:t>Servant..</a:t>
            </a:r>
            <a:r>
              <a:rPr kumimoji="0" lang="en-US" alt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to</a:t>
            </a:r>
            <a:r>
              <a:rPr kumimoji="0" lang="en-US" alt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 carry out the wishes of the spirit: to obey him...Rom 6:16...</a:t>
            </a:r>
            <a:r>
              <a:rPr kumimoji="0" lang="en-US" altLang="en-US" sz="2400" b="0"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24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16 </a:t>
            </a:r>
            <a:r>
              <a:rPr kumimoji="0" lang="en-US" alt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Know ye not, that to whom ye yield yourselves servants to obey, his servants ye are to whom ye obey; whether of sin unto death, or of obedience unto righteousness?</a:t>
            </a:r>
            <a:endParaRPr kumimoji="0" lang="en-US" alt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9560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000"/>
                                        <p:tgtEl>
                                          <p:spTgt spid="4">
                                            <p:txEl>
                                              <p:pRg st="0" end="0"/>
                                            </p:txEl>
                                          </p:spTgt>
                                        </p:tgtEl>
                                      </p:cBhvr>
                                    </p:animEffect>
                                    <p:anim calcmode="lin" valueType="num">
                                      <p:cBhvr>
                                        <p:cTn id="1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style.rotation</p:attrName>
                                        </p:attrNameLst>
                                      </p:cBhvr>
                                      <p:tavLst>
                                        <p:tav tm="0">
                                          <p:val>
                                            <p:fltVal val="90"/>
                                          </p:val>
                                        </p:tav>
                                        <p:tav tm="100000">
                                          <p:val>
                                            <p:fltVal val="0"/>
                                          </p:val>
                                        </p:tav>
                                      </p:tavLst>
                                    </p:anim>
                                    <p:animEffect transition="in" filter="fade">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253388" y="347546"/>
            <a:ext cx="11788048" cy="65104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k. </a:t>
            </a:r>
            <a:r>
              <a:rPr kumimoji="0" lang="en-US" sz="32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Bound....</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inability to break free...</a:t>
            </a:r>
            <a:r>
              <a:rPr kumimoji="0" lang="en-US" sz="32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Acts 8:23...</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 </a:t>
            </a:r>
            <a:r>
              <a:rPr kumimoji="0" lang="en-US" sz="3200" b="1"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23 </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For I perceive that thou art in the gall of bitterness, and in the bond of iniquity. </a:t>
            </a:r>
            <a:r>
              <a:rPr kumimoji="0" lang="en-US" sz="32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Luke 8:26-29....</a:t>
            </a:r>
            <a:r>
              <a:rPr kumimoji="0" lang="en-US" sz="3200" b="0"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And they arrived at the country of the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SimSun" panose="02010600030101010101" pitchFamily="2" charset="-122"/>
                <a:cs typeface="+mn-cs"/>
              </a:rPr>
              <a:t>Gadarenes</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 which is over against Galilee.</a:t>
            </a:r>
            <a:r>
              <a:rPr kumimoji="0" lang="en-US" sz="32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mn-cs"/>
              </a:rPr>
              <a:t>27 </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And when he went forth to land, there met him out of the city a certain man, which had devils long time, and ware no clothes, neither abode in any house, but in the tombs.</a:t>
            </a:r>
            <a:r>
              <a:rPr kumimoji="0" lang="en-US" sz="32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mn-cs"/>
              </a:rPr>
              <a:t>28 </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When he saw Jesus, he cried out, and fell down before him, and with a loud voice said, What have I to do with thee, Jesus, thou Son of God most high? I beseech thee, torment me not.</a:t>
            </a:r>
            <a:r>
              <a:rPr kumimoji="0" lang="en-US" sz="32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mn-cs"/>
              </a:rPr>
              <a:t>29 </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(For he had commanded the unclean spirit to come out of the man. For oftentimes it had caught him: and he was kept bound with chains and in fetters; and he brake the bands, and was driven of the devil into the wilderness.)</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Tree>
    <p:extLst>
      <p:ext uri="{BB962C8B-B14F-4D97-AF65-F5344CB8AC3E}">
        <p14:creationId xmlns:p14="http://schemas.microsoft.com/office/powerpoint/2010/main" val="236241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97455" y="1457933"/>
            <a:ext cx="1149059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l.  </a:t>
            </a:r>
            <a:r>
              <a:rPr kumimoji="0" lang="en-US" alt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Times New Roman" panose="02020603050405020304" pitchFamily="18" charset="0"/>
              </a:rPr>
              <a:t>Overcome...Subdued, made to be the servant of corruption</a:t>
            </a: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...2:Pet 2:19....</a:t>
            </a:r>
            <a:r>
              <a:rPr kumimoji="0" lang="en-US" altLang="en-US" sz="28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 19 </a:t>
            </a: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While they promise them liberty, they themselves are the servants of corruption: for of whom a man is overcome, of the same is he brought in bondage.</a:t>
            </a:r>
            <a:endParaRPr kumimoji="0" lang="en-US" altLang="en-US" sz="4000" b="1" i="0" u="none" strike="noStrike" kern="1200" cap="none" spc="0" normalizeH="0" baseline="0" noProof="0" dirty="0">
              <a:ln>
                <a:noFill/>
              </a:ln>
              <a:solidFill>
                <a:srgbClr val="0000FF"/>
              </a:solidFill>
              <a:effectLst/>
              <a:uLnTx/>
              <a:uFillTx/>
              <a:latin typeface="Arial" panose="020B0604020202020204" pitchFamily="34" charset="0"/>
              <a:ea typeface="+mn-ea"/>
              <a:cs typeface="+mn-cs"/>
            </a:endParaRPr>
          </a:p>
        </p:txBody>
      </p:sp>
      <p:sp>
        <p:nvSpPr>
          <p:cNvPr id="3" name="Rectangle 2"/>
          <p:cNvSpPr>
            <a:spLocks noChangeArrowheads="1"/>
          </p:cNvSpPr>
          <p:nvPr/>
        </p:nvSpPr>
        <p:spPr bwMode="auto">
          <a:xfrm>
            <a:off x="297455" y="3540120"/>
            <a:ext cx="1117110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m.  </a:t>
            </a:r>
            <a:r>
              <a:rPr kumimoji="0" lang="en-US" alt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Times New Roman" panose="02020603050405020304" pitchFamily="18" charset="0"/>
              </a:rPr>
              <a:t>Captivity.</a:t>
            </a:r>
            <a:r>
              <a:rPr kumimoji="0" lang="en-US"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Times New Roman" panose="02020603050405020304" pitchFamily="18" charset="0"/>
              </a:rPr>
              <a:t>..</a:t>
            </a:r>
            <a:r>
              <a:rPr kumimoji="0" lang="en-US" alt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Times New Roman" panose="02020603050405020304" pitchFamily="18" charset="0"/>
              </a:rPr>
              <a:t>under the power and dominion of another</a:t>
            </a: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...Rom; 7:23....</a:t>
            </a:r>
            <a:r>
              <a:rPr kumimoji="0" lang="en-US" altLang="en-US" sz="2800" b="0"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2800" b="1" i="0" u="none" strike="noStrike" kern="1200" cap="none" spc="0" normalizeH="0" baseline="3000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23 </a:t>
            </a: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Times New Roman" panose="02020603050405020304" pitchFamily="18" charset="0"/>
              </a:rPr>
              <a:t>But I see another law in my members, warring against the law of my mind, and bringing me into captivity to the law of sin which is in my members.</a:t>
            </a:r>
            <a:endParaRPr kumimoji="0" lang="en-US" alt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9801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Rectangle 1"/>
          <p:cNvSpPr/>
          <p:nvPr/>
        </p:nvSpPr>
        <p:spPr>
          <a:xfrm>
            <a:off x="315817" y="376794"/>
            <a:ext cx="11876183" cy="181588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Romans 8:15-16....</a:t>
            </a:r>
            <a:r>
              <a:rPr kumimoji="0" lang="en-US" sz="2800" b="0"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800" b="1"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15 </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For ye have not received the </a:t>
            </a: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spirit of bondage</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again to fear; but ye have received the </a:t>
            </a: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Spirit of adoption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whereby we cry, Abba, Father.</a:t>
            </a:r>
            <a:r>
              <a:rPr kumimoji="0" lang="en-US" sz="2800" b="1"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16 </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The Spirit itself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beareth</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witness with </a:t>
            </a: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our spirit</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that we are the children of God:</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3" name="Rectangle 2"/>
          <p:cNvSpPr/>
          <p:nvPr/>
        </p:nvSpPr>
        <p:spPr>
          <a:xfrm>
            <a:off x="1586465" y="2322266"/>
            <a:ext cx="865551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Notice the 3 Spirits mentioned in this scripture...</a:t>
            </a:r>
            <a:endParaRPr kumimoji="0" lang="en-US" sz="3200" b="0" i="0" u="sng"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4" name="Rectangle 3"/>
          <p:cNvSpPr/>
          <p:nvPr/>
        </p:nvSpPr>
        <p:spPr>
          <a:xfrm>
            <a:off x="315816" y="3272644"/>
            <a:ext cx="11571383"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1.  </a:t>
            </a:r>
            <a:r>
              <a:rPr kumimoji="0" lang="en-US" sz="24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SPIRIT OF BONDAGE</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...evil spirit of slavery and satanic captivity. he must be bound and cast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SimSun" panose="02010600030101010101" pitchFamily="2" charset="-122"/>
                <a:cs typeface="+mn-cs"/>
              </a:rPr>
              <a:t>out..Matthew</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 12:29...</a:t>
            </a:r>
            <a:r>
              <a:rPr kumimoji="0" lang="en-US" sz="2400" b="0"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 29 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Or else how can one enter into a strong man's house, and spoil his goods, except he first bind the strong man? and then he will spoil his house.</a:t>
            </a:r>
          </a:p>
        </p:txBody>
      </p:sp>
      <p:sp>
        <p:nvSpPr>
          <p:cNvPr id="5" name="Rectangle 4"/>
          <p:cNvSpPr/>
          <p:nvPr/>
        </p:nvSpPr>
        <p:spPr>
          <a:xfrm>
            <a:off x="315816" y="4621678"/>
            <a:ext cx="11108675"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2. </a:t>
            </a:r>
            <a:r>
              <a:rPr kumimoji="0" lang="en-US" sz="24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SPIRIT OF ADOPTION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...ministering spirit that is of God. He is to be loosed and sent forth to break all bondage, and to bring a person into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sonship</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a:t>
            </a:r>
          </a:p>
        </p:txBody>
      </p:sp>
      <p:sp>
        <p:nvSpPr>
          <p:cNvPr id="6" name="Rectangle 5"/>
          <p:cNvSpPr/>
          <p:nvPr/>
        </p:nvSpPr>
        <p:spPr>
          <a:xfrm>
            <a:off x="315816" y="5599106"/>
            <a:ext cx="11196811"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3. </a:t>
            </a:r>
            <a:r>
              <a:rPr kumimoji="0" lang="en-US" sz="28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HUMAN SPIRIT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....The deciding factor as to which of the two spirits will dominate.</a:t>
            </a:r>
          </a:p>
        </p:txBody>
      </p:sp>
    </p:spTree>
    <p:extLst>
      <p:ext uri="{BB962C8B-B14F-4D97-AF65-F5344CB8AC3E}">
        <p14:creationId xmlns:p14="http://schemas.microsoft.com/office/powerpoint/2010/main" val="399051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ircle(in)">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80">
                                          <p:stCondLst>
                                            <p:cond delay="0"/>
                                          </p:stCondLst>
                                        </p:cTn>
                                        <p:tgtEl>
                                          <p:spTgt spid="6"/>
                                        </p:tgtEl>
                                      </p:cBhvr>
                                    </p:animEffect>
                                    <p:anim calcmode="lin" valueType="num">
                                      <p:cBhvr>
                                        <p:cTn id="3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9" dur="26">
                                          <p:stCondLst>
                                            <p:cond delay="650"/>
                                          </p:stCondLst>
                                        </p:cTn>
                                        <p:tgtEl>
                                          <p:spTgt spid="6"/>
                                        </p:tgtEl>
                                      </p:cBhvr>
                                      <p:to x="100000" y="60000"/>
                                    </p:animScale>
                                    <p:animScale>
                                      <p:cBhvr>
                                        <p:cTn id="40" dur="166" decel="50000">
                                          <p:stCondLst>
                                            <p:cond delay="676"/>
                                          </p:stCondLst>
                                        </p:cTn>
                                        <p:tgtEl>
                                          <p:spTgt spid="6"/>
                                        </p:tgtEl>
                                      </p:cBhvr>
                                      <p:to x="100000" y="100000"/>
                                    </p:animScale>
                                    <p:animScale>
                                      <p:cBhvr>
                                        <p:cTn id="41" dur="26">
                                          <p:stCondLst>
                                            <p:cond delay="1312"/>
                                          </p:stCondLst>
                                        </p:cTn>
                                        <p:tgtEl>
                                          <p:spTgt spid="6"/>
                                        </p:tgtEl>
                                      </p:cBhvr>
                                      <p:to x="100000" y="80000"/>
                                    </p:animScale>
                                    <p:animScale>
                                      <p:cBhvr>
                                        <p:cTn id="42" dur="166" decel="50000">
                                          <p:stCondLst>
                                            <p:cond delay="1338"/>
                                          </p:stCondLst>
                                        </p:cTn>
                                        <p:tgtEl>
                                          <p:spTgt spid="6"/>
                                        </p:tgtEl>
                                      </p:cBhvr>
                                      <p:to x="100000" y="100000"/>
                                    </p:animScale>
                                    <p:animScale>
                                      <p:cBhvr>
                                        <p:cTn id="43" dur="26">
                                          <p:stCondLst>
                                            <p:cond delay="1642"/>
                                          </p:stCondLst>
                                        </p:cTn>
                                        <p:tgtEl>
                                          <p:spTgt spid="6"/>
                                        </p:tgtEl>
                                      </p:cBhvr>
                                      <p:to x="100000" y="90000"/>
                                    </p:animScale>
                                    <p:animScale>
                                      <p:cBhvr>
                                        <p:cTn id="44" dur="166" decel="50000">
                                          <p:stCondLst>
                                            <p:cond delay="1668"/>
                                          </p:stCondLst>
                                        </p:cTn>
                                        <p:tgtEl>
                                          <p:spTgt spid="6"/>
                                        </p:tgtEl>
                                      </p:cBhvr>
                                      <p:to x="100000" y="100000"/>
                                    </p:animScale>
                                    <p:animScale>
                                      <p:cBhvr>
                                        <p:cTn id="45" dur="26">
                                          <p:stCondLst>
                                            <p:cond delay="1808"/>
                                          </p:stCondLst>
                                        </p:cTn>
                                        <p:tgtEl>
                                          <p:spTgt spid="6"/>
                                        </p:tgtEl>
                                      </p:cBhvr>
                                      <p:to x="100000" y="95000"/>
                                    </p:animScale>
                                    <p:animScale>
                                      <p:cBhvr>
                                        <p:cTn id="4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Rectangle 1"/>
          <p:cNvSpPr/>
          <p:nvPr/>
        </p:nvSpPr>
        <p:spPr>
          <a:xfrm>
            <a:off x="315817" y="376794"/>
            <a:ext cx="11876183" cy="181588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Romans 8:15-16....</a:t>
            </a:r>
            <a:r>
              <a:rPr kumimoji="0" lang="en-US" sz="2800" b="0"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800" b="1"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15 </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For ye have not received the </a:t>
            </a: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spirit of bondage</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again to fear; but ye have received the </a:t>
            </a: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Spirit of adoption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whereby we cry, Abba, Father.</a:t>
            </a:r>
            <a:r>
              <a:rPr kumimoji="0" lang="en-US" sz="2800" b="1"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16 </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The Spirit itself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beareth</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witness with </a:t>
            </a:r>
            <a:r>
              <a:rPr kumimoji="0" lang="en-US" sz="2800" b="1"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our spirit</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that we are the children of God:</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3" name="Rectangle 2"/>
          <p:cNvSpPr/>
          <p:nvPr/>
        </p:nvSpPr>
        <p:spPr>
          <a:xfrm>
            <a:off x="1586465" y="2322266"/>
            <a:ext cx="865551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Notice the 3 Spirits mentioned in this scripture...</a:t>
            </a:r>
            <a:endParaRPr kumimoji="0" lang="en-US" sz="3200" b="0" i="0" u="sng"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p:txBody>
      </p:sp>
      <p:sp>
        <p:nvSpPr>
          <p:cNvPr id="4" name="Rectangle 3"/>
          <p:cNvSpPr/>
          <p:nvPr/>
        </p:nvSpPr>
        <p:spPr>
          <a:xfrm>
            <a:off x="315816" y="3272644"/>
            <a:ext cx="11571383"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1.  </a:t>
            </a:r>
            <a:r>
              <a:rPr kumimoji="0" lang="en-US" sz="24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SPIRIT OF BONDAGE</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...evil spirit of slavery and satanic captivity. he must be bound and cast </a:t>
            </a:r>
            <a:r>
              <a:rPr kumimoji="0" lang="en-US" sz="2400" b="1" i="0" u="none" strike="noStrike" kern="1200" cap="none" spc="0" normalizeH="0" baseline="0" noProof="0" dirty="0" err="1">
                <a:ln>
                  <a:noFill/>
                </a:ln>
                <a:solidFill>
                  <a:srgbClr val="0000FF"/>
                </a:solidFill>
                <a:effectLst/>
                <a:uLnTx/>
                <a:uFillTx/>
                <a:latin typeface="Times New Roman" panose="02020603050405020304" pitchFamily="18" charset="0"/>
                <a:ea typeface="SimSun" panose="02010600030101010101" pitchFamily="2" charset="-122"/>
                <a:cs typeface="+mn-cs"/>
              </a:rPr>
              <a:t>out..Matthew</a:t>
            </a:r>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 12:29...</a:t>
            </a:r>
            <a:r>
              <a:rPr kumimoji="0" lang="en-US" sz="2400" b="0" i="0" u="none" strike="noStrike" kern="1200" cap="none" spc="0" normalizeH="0" baseline="30000" noProof="0" dirty="0">
                <a:ln>
                  <a:noFill/>
                </a:ln>
                <a:solidFill>
                  <a:prstClr val="black"/>
                </a:solidFill>
                <a:effectLst/>
                <a:uLnTx/>
                <a:uFillTx/>
                <a:latin typeface="Times New Roman" panose="02020603050405020304" pitchFamily="18" charset="0"/>
                <a:ea typeface="SimSun" panose="02010600030101010101" pitchFamily="2" charset="-122"/>
                <a:cs typeface="+mn-cs"/>
              </a:rPr>
              <a:t> 29 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Or else how can one enter into a strong man's house, and spoil his goods, except he first bind the strong man? and then he will spoil his house.</a:t>
            </a:r>
          </a:p>
        </p:txBody>
      </p:sp>
      <p:sp>
        <p:nvSpPr>
          <p:cNvPr id="5" name="Rectangle 4"/>
          <p:cNvSpPr/>
          <p:nvPr/>
        </p:nvSpPr>
        <p:spPr>
          <a:xfrm>
            <a:off x="315816" y="4621678"/>
            <a:ext cx="11108675"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2. </a:t>
            </a:r>
            <a:r>
              <a:rPr kumimoji="0" lang="en-US" sz="24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SPIRIT OF ADOPTION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...ministering spirit that is of God. He is to be loosed and sent forth to break all bondage, and to bring a person into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sonship</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a:t>
            </a:r>
          </a:p>
        </p:txBody>
      </p:sp>
      <p:sp>
        <p:nvSpPr>
          <p:cNvPr id="6" name="Rectangle 5"/>
          <p:cNvSpPr/>
          <p:nvPr/>
        </p:nvSpPr>
        <p:spPr>
          <a:xfrm>
            <a:off x="315816" y="5599106"/>
            <a:ext cx="11196811"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3. </a:t>
            </a:r>
            <a:r>
              <a:rPr kumimoji="0" lang="en-US" sz="2800" b="1"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HUMAN SPIRIT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....The deciding factor as to which of the two spirits will dominate.</a:t>
            </a:r>
          </a:p>
        </p:txBody>
      </p:sp>
    </p:spTree>
    <p:extLst>
      <p:ext uri="{BB962C8B-B14F-4D97-AF65-F5344CB8AC3E}">
        <p14:creationId xmlns:p14="http://schemas.microsoft.com/office/powerpoint/2010/main" val="138198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ircle(in)">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80">
                                          <p:stCondLst>
                                            <p:cond delay="0"/>
                                          </p:stCondLst>
                                        </p:cTn>
                                        <p:tgtEl>
                                          <p:spTgt spid="6"/>
                                        </p:tgtEl>
                                      </p:cBhvr>
                                    </p:animEffect>
                                    <p:anim calcmode="lin" valueType="num">
                                      <p:cBhvr>
                                        <p:cTn id="3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9" dur="26">
                                          <p:stCondLst>
                                            <p:cond delay="650"/>
                                          </p:stCondLst>
                                        </p:cTn>
                                        <p:tgtEl>
                                          <p:spTgt spid="6"/>
                                        </p:tgtEl>
                                      </p:cBhvr>
                                      <p:to x="100000" y="60000"/>
                                    </p:animScale>
                                    <p:animScale>
                                      <p:cBhvr>
                                        <p:cTn id="40" dur="166" decel="50000">
                                          <p:stCondLst>
                                            <p:cond delay="676"/>
                                          </p:stCondLst>
                                        </p:cTn>
                                        <p:tgtEl>
                                          <p:spTgt spid="6"/>
                                        </p:tgtEl>
                                      </p:cBhvr>
                                      <p:to x="100000" y="100000"/>
                                    </p:animScale>
                                    <p:animScale>
                                      <p:cBhvr>
                                        <p:cTn id="41" dur="26">
                                          <p:stCondLst>
                                            <p:cond delay="1312"/>
                                          </p:stCondLst>
                                        </p:cTn>
                                        <p:tgtEl>
                                          <p:spTgt spid="6"/>
                                        </p:tgtEl>
                                      </p:cBhvr>
                                      <p:to x="100000" y="80000"/>
                                    </p:animScale>
                                    <p:animScale>
                                      <p:cBhvr>
                                        <p:cTn id="42" dur="166" decel="50000">
                                          <p:stCondLst>
                                            <p:cond delay="1338"/>
                                          </p:stCondLst>
                                        </p:cTn>
                                        <p:tgtEl>
                                          <p:spTgt spid="6"/>
                                        </p:tgtEl>
                                      </p:cBhvr>
                                      <p:to x="100000" y="100000"/>
                                    </p:animScale>
                                    <p:animScale>
                                      <p:cBhvr>
                                        <p:cTn id="43" dur="26">
                                          <p:stCondLst>
                                            <p:cond delay="1642"/>
                                          </p:stCondLst>
                                        </p:cTn>
                                        <p:tgtEl>
                                          <p:spTgt spid="6"/>
                                        </p:tgtEl>
                                      </p:cBhvr>
                                      <p:to x="100000" y="90000"/>
                                    </p:animScale>
                                    <p:animScale>
                                      <p:cBhvr>
                                        <p:cTn id="44" dur="166" decel="50000">
                                          <p:stCondLst>
                                            <p:cond delay="1668"/>
                                          </p:stCondLst>
                                        </p:cTn>
                                        <p:tgtEl>
                                          <p:spTgt spid="6"/>
                                        </p:tgtEl>
                                      </p:cBhvr>
                                      <p:to x="100000" y="100000"/>
                                    </p:animScale>
                                    <p:animScale>
                                      <p:cBhvr>
                                        <p:cTn id="45" dur="26">
                                          <p:stCondLst>
                                            <p:cond delay="1808"/>
                                          </p:stCondLst>
                                        </p:cTn>
                                        <p:tgtEl>
                                          <p:spTgt spid="6"/>
                                        </p:tgtEl>
                                      </p:cBhvr>
                                      <p:to x="100000" y="95000"/>
                                    </p:animScale>
                                    <p:animScale>
                                      <p:cBhvr>
                                        <p:cTn id="4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extBox 1"/>
          <p:cNvSpPr txBox="1"/>
          <p:nvPr/>
        </p:nvSpPr>
        <p:spPr>
          <a:xfrm>
            <a:off x="1056494" y="1913641"/>
            <a:ext cx="10121873" cy="1938992"/>
          </a:xfrm>
          <a:prstGeom prst="rect">
            <a:avLst/>
          </a:prstGeom>
          <a:noFill/>
        </p:spPr>
        <p:txBody>
          <a:bodyPr wrap="none" rtlCol="0">
            <a:spAutoFit/>
          </a:bodyPr>
          <a:lstStyle/>
          <a:p>
            <a:pPr algn="ctr"/>
            <a:r>
              <a:rPr lang="en-US" sz="4000" b="1" dirty="0"/>
              <a:t>HOPE YOU HAVE ENJOYED THIS PRESENTATION</a:t>
            </a:r>
          </a:p>
          <a:p>
            <a:pPr algn="ctr"/>
            <a:r>
              <a:rPr lang="en-US" sz="4000" b="1" dirty="0"/>
              <a:t>MORE WILL BE FOLLOWING SOON!</a:t>
            </a:r>
          </a:p>
          <a:p>
            <a:pPr algn="ctr"/>
            <a:r>
              <a:rPr lang="en-US" sz="4000" b="1" dirty="0"/>
              <a:t>GOD BLESS!</a:t>
            </a:r>
          </a:p>
        </p:txBody>
      </p:sp>
    </p:spTree>
    <p:extLst>
      <p:ext uri="{BB962C8B-B14F-4D97-AF65-F5344CB8AC3E}">
        <p14:creationId xmlns:p14="http://schemas.microsoft.com/office/powerpoint/2010/main" val="2591828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2060"/>
          </a:solidFill>
          <a:effectLst>
            <a:glow rad="228600">
              <a:schemeClr val="accent4">
                <a:satMod val="175000"/>
                <a:alpha val="40000"/>
              </a:schemeClr>
            </a:glow>
          </a:effectLst>
        </p:spPr>
        <p:txBody>
          <a:bodyPr>
            <a:normAutofit fontScale="90000"/>
          </a:bodyPr>
          <a:lstStyle/>
          <a:p>
            <a:pPr marL="0" marR="0">
              <a:spcBef>
                <a:spcPts val="0"/>
              </a:spcBef>
              <a:spcAft>
                <a:spcPts val="0"/>
              </a:spcAft>
            </a:pPr>
            <a:r>
              <a:rPr lang="en-US" b="1" u="sng" dirty="0">
                <a:solidFill>
                  <a:srgbClr val="FF0000"/>
                </a:solidFill>
                <a:effectLst/>
                <a:latin typeface="Times New Roman" panose="02020603050405020304" pitchFamily="18" charset="0"/>
                <a:ea typeface="SimSun" panose="02010600030101010101" pitchFamily="2" charset="-122"/>
              </a:rPr>
              <a:t>HOW TO DEAL WITH THE STRONGMAN</a:t>
            </a:r>
            <a:br>
              <a:rPr lang="en-US" sz="4800" dirty="0">
                <a:effectLst/>
                <a:latin typeface="Times New Roman" panose="02020603050405020304" pitchFamily="18" charset="0"/>
                <a:ea typeface="SimSun" panose="02010600030101010101" pitchFamily="2" charset="-122"/>
              </a:rPr>
            </a:br>
            <a:r>
              <a:rPr lang="en-US" sz="4800" b="1" u="sng" dirty="0">
                <a:solidFill>
                  <a:srgbClr val="FF0000"/>
                </a:solidFill>
                <a:effectLst/>
                <a:latin typeface="Times New Roman" panose="02020603050405020304" pitchFamily="18" charset="0"/>
                <a:ea typeface="SimSun" panose="02010600030101010101" pitchFamily="2" charset="-122"/>
              </a:rPr>
              <a:t>PART 1</a:t>
            </a:r>
            <a:endParaRPr lang="en-US" b="1" u="sng" dirty="0">
              <a:solidFill>
                <a:srgbClr val="FF0000"/>
              </a:solidFill>
            </a:endParaRPr>
          </a:p>
        </p:txBody>
      </p:sp>
      <p:sp>
        <p:nvSpPr>
          <p:cNvPr id="3" name="Subtitle 2"/>
          <p:cNvSpPr>
            <a:spLocks noGrp="1"/>
          </p:cNvSpPr>
          <p:nvPr>
            <p:ph type="subTitle" idx="1"/>
          </p:nvPr>
        </p:nvSpPr>
        <p:spPr>
          <a:xfrm>
            <a:off x="1524000" y="3591698"/>
            <a:ext cx="9144000" cy="1666102"/>
          </a:xfrm>
        </p:spPr>
        <p:txBody>
          <a:bodyPr>
            <a:normAutofit/>
          </a:bodyPr>
          <a:lstStyle/>
          <a:p>
            <a:r>
              <a:rPr lang="en-US" sz="3200" b="1" dirty="0">
                <a:solidFill>
                  <a:schemeClr val="accent6">
                    <a:lumMod val="50000"/>
                  </a:schemeClr>
                </a:solidFill>
              </a:rPr>
              <a:t>CHALLENGING</a:t>
            </a:r>
          </a:p>
          <a:p>
            <a:r>
              <a:rPr lang="en-US" sz="3200" b="1" dirty="0">
                <a:solidFill>
                  <a:schemeClr val="accent6">
                    <a:lumMod val="50000"/>
                  </a:schemeClr>
                </a:solidFill>
              </a:rPr>
              <a:t>SPIRITUAL</a:t>
            </a:r>
          </a:p>
          <a:p>
            <a:r>
              <a:rPr lang="en-US" sz="3200" b="1" dirty="0">
                <a:solidFill>
                  <a:schemeClr val="accent6">
                    <a:lumMod val="50000"/>
                  </a:schemeClr>
                </a:solidFill>
              </a:rPr>
              <a:t>FORCES</a:t>
            </a:r>
          </a:p>
        </p:txBody>
      </p:sp>
    </p:spTree>
    <p:extLst>
      <p:ext uri="{BB962C8B-B14F-4D97-AF65-F5344CB8AC3E}">
        <p14:creationId xmlns:p14="http://schemas.microsoft.com/office/powerpoint/2010/main" val="190125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0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49814" y="282450"/>
            <a:ext cx="11701670" cy="63709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THESE SLIDE PROJECTION STUDIES  ARE FOCUSED ON  THE SCRIPTURAL NAME OF SOME OF THE  “STRONG MEN” SHOWN TO US IN THE BIBLE WHO ARE EVIL SPIRITS, AND THE MANIFESTATIONS PRODUCED BY 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MANY OF THE PROBLEMS OF MANKIND ARE DUE TO THESE EVIL WICKED SPIRITS.  MANY CHRISTIANS HAVE FORMULATED THEIR OWN IDEAS AND MAKE UP THEIR OWN NAMES FOR THEM , BUT THAT IS MAN’S UNDERSTANDING AND NOT GOD’S WISDOM NOR HIS WORD!!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IT IS BECAUSE OF A LACK OF KNOWLEDGE, THAT MANY HAVE BEEN WARRING IN A HIT AND MISS TYPE OF BATTLE. WE BIND SOME OF THE MANIFESTATIONS OF THE “STRONGMEN” AND LET THE EVIL SPIRIT ITSELF REMAIN IN THE BODY. MANY TIMES SOME CHRISTIANS FAIL TO RECOGNIZE AND AREN’T SURE WHAT MANIFESTATIONS BELONG TO WHICH STRONG MAN !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DECERNING OF SPIRITS IS A VALUABLE GIFT GIVEN BY THE HOLY SPIRIT AND WE NEED TO PUT IT IN USE IN THE CHURCH TO SET THE PEOPLE FREE!!</a:t>
            </a:r>
          </a:p>
        </p:txBody>
      </p:sp>
    </p:spTree>
    <p:extLst>
      <p:ext uri="{BB962C8B-B14F-4D97-AF65-F5344CB8AC3E}">
        <p14:creationId xmlns:p14="http://schemas.microsoft.com/office/powerpoint/2010/main" val="185116639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150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1500"/>
                                      </p:stCondLst>
                                      <p:iterate type="wd">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38000" fill="hold" nodeType="clickEffect" p14:presetBounceEnd="60000">
                                      <p:stCondLst>
                                        <p:cond delay="1500"/>
                                      </p:stCondLst>
                                      <p:iterate type="wd">
                                        <p:tmPct val="10000"/>
                                      </p:iterate>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14:bounceEnd="60000">
                                          <p:cBhvr additive="base">
                                            <p:cTn id="19" dur="2000" fill="hold"/>
                                            <p:tgtEl>
                                              <p:spTgt spid="2">
                                                <p:txEl>
                                                  <p:pRg st="4" end="4"/>
                                                </p:txEl>
                                              </p:spTgt>
                                            </p:tgtEl>
                                            <p:attrNameLst>
                                              <p:attrName>ppt_x</p:attrName>
                                            </p:attrNameLst>
                                          </p:cBhvr>
                                          <p:tavLst>
                                            <p:tav tm="0">
                                              <p:val>
                                                <p:strVal val="0-#ppt_w/2"/>
                                              </p:val>
                                            </p:tav>
                                            <p:tav tm="100000">
                                              <p:val>
                                                <p:strVal val="#ppt_x"/>
                                              </p:val>
                                            </p:tav>
                                          </p:tavLst>
                                        </p:anim>
                                        <p:anim calcmode="lin" valueType="num" p14:bounceEnd="60000">
                                          <p:cBhvr additive="base">
                                            <p:cTn id="20" dur="20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48000" decel="52000" fill="hold" nodeType="clickEffect">
                                      <p:stCondLst>
                                        <p:cond delay="1500"/>
                                      </p:stCondLst>
                                      <p:iterate type="wd">
                                        <p:tmPct val="10000"/>
                                      </p:iterate>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20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150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1500"/>
                                      </p:stCondLst>
                                      <p:iterate type="wd">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38000" fill="hold" nodeType="clickEffect">
                                      <p:stCondLst>
                                        <p:cond delay="1500"/>
                                      </p:stCondLst>
                                      <p:iterate type="wd">
                                        <p:tmPct val="10000"/>
                                      </p:iterate>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20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48000" decel="52000" fill="hold" nodeType="clickEffect">
                                      <p:stCondLst>
                                        <p:cond delay="1500"/>
                                      </p:stCondLst>
                                      <p:iterate type="wd">
                                        <p:tmPct val="10000"/>
                                      </p:iterate>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20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32203" y="2721786"/>
            <a:ext cx="11832115"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30000" noProof="0" dirty="0">
                <a:ln>
                  <a:noFill/>
                </a:ln>
                <a:solidFill>
                  <a:srgbClr val="0033CC"/>
                </a:solidFill>
                <a:effectLst/>
                <a:uLnTx/>
                <a:uFillTx/>
                <a:latin typeface="Calibri" panose="020F0502020204030204"/>
                <a:ea typeface="+mn-ea"/>
                <a:cs typeface="+mn-cs"/>
              </a:rPr>
              <a:t>10 </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Finally, my brethren, be strong in the Lord, and in the power of his might.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30000" noProof="0" dirty="0">
                <a:ln>
                  <a:noFill/>
                </a:ln>
                <a:solidFill>
                  <a:srgbClr val="0033CC"/>
                </a:solidFill>
                <a:effectLst/>
                <a:uLnTx/>
                <a:uFillTx/>
                <a:latin typeface="Calibri" panose="020F0502020204030204"/>
                <a:ea typeface="+mn-ea"/>
                <a:cs typeface="+mn-cs"/>
              </a:rPr>
              <a:t>11 </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Put on the whole </a:t>
            </a:r>
            <a:r>
              <a:rPr kumimoji="0" lang="en-US" sz="2000" b="1" i="0" u="none" strike="noStrike" kern="1200" cap="none" spc="0" normalizeH="0" baseline="0" noProof="0" dirty="0" err="1">
                <a:ln>
                  <a:noFill/>
                </a:ln>
                <a:solidFill>
                  <a:srgbClr val="0033CC"/>
                </a:solidFill>
                <a:effectLst/>
                <a:uLnTx/>
                <a:uFillTx/>
                <a:latin typeface="Calibri" panose="020F0502020204030204"/>
                <a:ea typeface="+mn-ea"/>
                <a:cs typeface="+mn-cs"/>
              </a:rPr>
              <a:t>armour</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 of God, that ye may be able to stand against the wiles of the devil.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30000" noProof="0" dirty="0">
                <a:ln>
                  <a:noFill/>
                </a:ln>
                <a:solidFill>
                  <a:srgbClr val="0033CC"/>
                </a:solidFill>
                <a:effectLst/>
                <a:uLnTx/>
                <a:uFillTx/>
                <a:latin typeface="Calibri" panose="020F0502020204030204"/>
                <a:ea typeface="+mn-ea"/>
                <a:cs typeface="+mn-cs"/>
              </a:rPr>
              <a:t>12 </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For we wrestle not against flesh and blood, but against principalities, against powers, against the rulers of the darkness of this world, against spiritual wickedness in high places.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30000" noProof="0" dirty="0">
                <a:ln>
                  <a:noFill/>
                </a:ln>
                <a:solidFill>
                  <a:srgbClr val="0033CC"/>
                </a:solidFill>
                <a:effectLst/>
                <a:uLnTx/>
                <a:uFillTx/>
                <a:latin typeface="Calibri" panose="020F0502020204030204"/>
                <a:ea typeface="+mn-ea"/>
                <a:cs typeface="+mn-cs"/>
              </a:rPr>
              <a:t>13 </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Wherefore take unto you the whole </a:t>
            </a:r>
            <a:r>
              <a:rPr kumimoji="0" lang="en-US" sz="2000" b="1" i="0" u="none" strike="noStrike" kern="1200" cap="none" spc="0" normalizeH="0" baseline="0" noProof="0" dirty="0" err="1">
                <a:ln>
                  <a:noFill/>
                </a:ln>
                <a:solidFill>
                  <a:srgbClr val="0033CC"/>
                </a:solidFill>
                <a:effectLst/>
                <a:uLnTx/>
                <a:uFillTx/>
                <a:latin typeface="Calibri" panose="020F0502020204030204"/>
                <a:ea typeface="+mn-ea"/>
                <a:cs typeface="+mn-cs"/>
              </a:rPr>
              <a:t>armour</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 of God, that ye may be able to withstand in the evil day, and having done all, to stand.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30000" noProof="0" dirty="0">
                <a:ln>
                  <a:noFill/>
                </a:ln>
                <a:solidFill>
                  <a:srgbClr val="0033CC"/>
                </a:solidFill>
                <a:effectLst/>
                <a:uLnTx/>
                <a:uFillTx/>
                <a:latin typeface="Calibri" panose="020F0502020204030204"/>
                <a:ea typeface="+mn-ea"/>
                <a:cs typeface="+mn-cs"/>
              </a:rPr>
              <a:t>14 </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Stand therefore, having your loins girt about with truth, and having on the breastplate of righteousness;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30000" noProof="0" dirty="0">
                <a:ln>
                  <a:noFill/>
                </a:ln>
                <a:solidFill>
                  <a:srgbClr val="0033CC"/>
                </a:solidFill>
                <a:effectLst/>
                <a:uLnTx/>
                <a:uFillTx/>
                <a:latin typeface="Calibri" panose="020F0502020204030204"/>
                <a:ea typeface="+mn-ea"/>
                <a:cs typeface="+mn-cs"/>
              </a:rPr>
              <a:t>15 </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And your feet shod with the preparation of the gospel of 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30000" noProof="0" dirty="0">
                <a:ln>
                  <a:noFill/>
                </a:ln>
                <a:solidFill>
                  <a:srgbClr val="0033CC"/>
                </a:solidFill>
                <a:effectLst/>
                <a:uLnTx/>
                <a:uFillTx/>
                <a:latin typeface="Calibri" panose="020F0502020204030204"/>
                <a:ea typeface="+mn-ea"/>
                <a:cs typeface="+mn-cs"/>
              </a:rPr>
              <a:t>16 </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Above all, taking the shield of faith, wherewith ye shall be able to quench all the fiery darts of the wicked.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30000" noProof="0" dirty="0">
                <a:ln>
                  <a:noFill/>
                </a:ln>
                <a:solidFill>
                  <a:srgbClr val="0033CC"/>
                </a:solidFill>
                <a:effectLst/>
                <a:uLnTx/>
                <a:uFillTx/>
                <a:latin typeface="Calibri" panose="020F0502020204030204"/>
                <a:ea typeface="+mn-ea"/>
                <a:cs typeface="+mn-cs"/>
              </a:rPr>
              <a:t>17 </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And take the helmet of salvation, and the sword of the Spirit, which is the word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30000" noProof="0" dirty="0">
                <a:ln>
                  <a:noFill/>
                </a:ln>
                <a:solidFill>
                  <a:srgbClr val="0033CC"/>
                </a:solidFill>
                <a:effectLst/>
                <a:uLnTx/>
                <a:uFillTx/>
                <a:latin typeface="Calibri" panose="020F0502020204030204"/>
                <a:ea typeface="+mn-ea"/>
                <a:cs typeface="+mn-cs"/>
              </a:rPr>
              <a:t>18 </a:t>
            </a:r>
            <a:r>
              <a:rPr kumimoji="0" lang="en-US" sz="2000" b="1" i="0" u="none" strike="noStrike" kern="1200" cap="none" spc="0" normalizeH="0" baseline="0" noProof="0" dirty="0">
                <a:ln>
                  <a:noFill/>
                </a:ln>
                <a:solidFill>
                  <a:srgbClr val="0033CC"/>
                </a:solidFill>
                <a:effectLst/>
                <a:uLnTx/>
                <a:uFillTx/>
                <a:latin typeface="Calibri" panose="020F0502020204030204"/>
                <a:ea typeface="+mn-ea"/>
                <a:cs typeface="+mn-cs"/>
              </a:rPr>
              <a:t>Praying always with all prayer and supplication in the Spirit, and watching thereunto with all perseverance and supplication for all saints;</a:t>
            </a:r>
          </a:p>
        </p:txBody>
      </p:sp>
      <p:sp>
        <p:nvSpPr>
          <p:cNvPr id="3" name="Rectangle 2"/>
          <p:cNvSpPr/>
          <p:nvPr/>
        </p:nvSpPr>
        <p:spPr>
          <a:xfrm>
            <a:off x="3048000" y="474345"/>
            <a:ext cx="6096000" cy="1569660"/>
          </a:xfrm>
          <a:prstGeom prst="rect">
            <a:avLst/>
          </a:prstGeom>
          <a:ln>
            <a:solidFill>
              <a:schemeClr val="accent1"/>
            </a:solidFill>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sng" strike="noStrike" kern="1200" cap="none" spc="0" normalizeH="0" baseline="0" noProof="0" dirty="0">
                <a:ln>
                  <a:noFill/>
                </a:ln>
                <a:solidFill>
                  <a:srgbClr val="0033CC"/>
                </a:solidFill>
                <a:effectLst/>
                <a:uLnTx/>
                <a:uFillTx/>
                <a:latin typeface="Britannic Bold" panose="020B0903060703020204" pitchFamily="34" charset="0"/>
                <a:ea typeface="+mn-ea"/>
                <a:cs typeface="+mn-cs"/>
              </a:rPr>
              <a:t>SCRIPTURE LESSON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sng" strike="noStrike" kern="1200" cap="none" spc="0" normalizeH="0" baseline="0" noProof="0" dirty="0">
                <a:ln>
                  <a:noFill/>
                </a:ln>
                <a:solidFill>
                  <a:srgbClr val="0033CC"/>
                </a:solidFill>
                <a:effectLst/>
                <a:uLnTx/>
                <a:uFillTx/>
                <a:latin typeface="Britannic Bold" panose="020B0903060703020204" pitchFamily="34" charset="0"/>
                <a:ea typeface="+mn-ea"/>
                <a:cs typeface="+mn-cs"/>
              </a:rPr>
              <a:t>EPHESIANS 6:10-18</a:t>
            </a:r>
          </a:p>
        </p:txBody>
      </p:sp>
    </p:spTree>
    <p:extLst>
      <p:ext uri="{BB962C8B-B14F-4D97-AF65-F5344CB8AC3E}">
        <p14:creationId xmlns:p14="http://schemas.microsoft.com/office/powerpoint/2010/main" val="2868107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6"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barn(inVertical)">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barn(inVertical)">
                                      <p:cBhvr>
                                        <p:cTn id="21" dur="500"/>
                                        <p:tgtEl>
                                          <p:spTgt spid="2">
                                            <p:txEl>
                                              <p:pRg st="1" end="1"/>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barn(inVertical)">
                                      <p:cBhvr>
                                        <p:cTn id="24" dur="500"/>
                                        <p:tgtEl>
                                          <p:spTgt spid="2">
                                            <p:txEl>
                                              <p:pRg st="2" end="2"/>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barn(inVertical)">
                                      <p:cBhvr>
                                        <p:cTn id="30" dur="500"/>
                                        <p:tgtEl>
                                          <p:spTgt spid="2">
                                            <p:txEl>
                                              <p:pRg st="4" end="4"/>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barn(inVertical)">
                                      <p:cBhvr>
                                        <p:cTn id="33" dur="500"/>
                                        <p:tgtEl>
                                          <p:spTgt spid="2">
                                            <p:txEl>
                                              <p:pRg st="5" end="5"/>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barn(inVertical)">
                                      <p:cBhvr>
                                        <p:cTn id="36" dur="500"/>
                                        <p:tgtEl>
                                          <p:spTgt spid="2">
                                            <p:txEl>
                                              <p:pRg st="6" end="6"/>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barn(inVertical)">
                                      <p:cBhvr>
                                        <p:cTn id="39" dur="500"/>
                                        <p:tgtEl>
                                          <p:spTgt spid="2">
                                            <p:txEl>
                                              <p:pRg st="7" end="7"/>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pPr algn="ctr"/>
            <a:r>
              <a:rPr lang="en-US" b="1" u="sng" dirty="0">
                <a:latin typeface="Cooper Black" panose="0208090404030B020404" pitchFamily="18" charset="0"/>
              </a:rPr>
              <a:t>SCRIPTURE READING...</a:t>
            </a:r>
            <a:r>
              <a:rPr lang="en-US" b="1" u="sng" dirty="0"/>
              <a:t> </a:t>
            </a:r>
            <a:br>
              <a:rPr lang="en-US" b="1" u="sng" dirty="0"/>
            </a:br>
            <a:r>
              <a:rPr lang="en-US" b="1" u="sng" dirty="0">
                <a:solidFill>
                  <a:srgbClr val="0033CC"/>
                </a:solidFill>
              </a:rPr>
              <a:t>MATTHEW 12:20-30..</a:t>
            </a:r>
            <a:r>
              <a:rPr lang="en-US" baseline="30000" dirty="0">
                <a:solidFill>
                  <a:srgbClr val="0033CC"/>
                </a:solidFill>
              </a:rPr>
              <a:t> </a:t>
            </a:r>
            <a:endParaRPr lang="en-US" b="1" dirty="0">
              <a:solidFill>
                <a:srgbClr val="0033CC"/>
              </a:solidFill>
              <a:latin typeface="Cooper Black" panose="0208090404030B020404" pitchFamily="18" charset="0"/>
            </a:endParaRPr>
          </a:p>
        </p:txBody>
      </p:sp>
      <p:sp>
        <p:nvSpPr>
          <p:cNvPr id="4" name="Rectangle 1"/>
          <p:cNvSpPr>
            <a:spLocks noGrp="1" noChangeArrowheads="1"/>
          </p:cNvSpPr>
          <p:nvPr>
            <p:ph idx="1"/>
          </p:nvPr>
        </p:nvSpPr>
        <p:spPr bwMode="auto">
          <a:xfrm>
            <a:off x="1408669" y="1810069"/>
            <a:ext cx="9646509" cy="4708981"/>
          </a:xfrm>
          <a:prstGeom prst="rect">
            <a:avLst/>
          </a:prstGeom>
          <a:solidFill>
            <a:schemeClr val="tx1">
              <a:lumMod val="95000"/>
              <a:lumOff val="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22 </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Then was brought unto him one possessed with a devil, blind, and dumb: and he healed him, insomuch that the blind and dumb both </a:t>
            </a:r>
            <a:r>
              <a:rPr kumimoji="0" lang="en-US" altLang="en-US" sz="2000" b="0" i="0" u="none" strike="noStrike" cap="none" normalizeH="0" baseline="0" dirty="0" err="1">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spake</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and saw.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23 </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And all the people were amazed, and said, Is not this the son of David?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24 </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But when the Pharisees heard it, they said, This fellow doth not cast out devils, but by Beelzebub the prince of the devils.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25 </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And Jesus knew their thoughts, and said unto them, Every kingdom divided against itself is brought to desolation; and every city or house divided against itself shall not stand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en-US" altLang="en-US" sz="2000" b="0" i="0" u="none" strike="noStrike" cap="none" normalizeH="0" baseline="3000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26 </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And if Satan cast out Satan, he is divided against himself; how shall then his kingdom stand?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27 </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And if I by Beelzebub cast out devils, by whom do your children cast them out? therefore they shall be your judges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en-US" altLang="en-US" sz="2000" b="0" i="0" u="none" strike="noStrike" cap="none" normalizeH="0" baseline="3000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28 </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But if I cast out devils by the Spirit of God, then the kingdom of God is come unto you.</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3000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29 </a:t>
            </a:r>
            <a:r>
              <a:rPr kumimoji="0" lang="en-US" altLang="en-US" sz="2000" b="0" i="0" u="sng"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Or else how can one enter into a strong man's house, and spoil his goods, except he first bind the strong man? and then he will spoil his house</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30 </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He that is not with me is against me; and he that </a:t>
            </a:r>
            <a:r>
              <a:rPr kumimoji="0" lang="en-US" altLang="en-US" sz="2000" b="0" i="0" u="none" strike="noStrike" cap="none" normalizeH="0" baseline="0" dirty="0" err="1">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gathereth</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not with me </a:t>
            </a:r>
            <a:r>
              <a:rPr kumimoji="0" lang="en-US" altLang="en-US" sz="2000" b="0" i="0" u="none" strike="noStrike" cap="none" normalizeH="0" baseline="0" dirty="0" err="1">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scattereth</a:t>
            </a:r>
            <a:r>
              <a:rPr kumimoji="0" lang="en-US" altLang="en-US" sz="2000" b="0" i="0" u="none" strike="noStrike" cap="none" normalizeH="0" baseline="0" dirty="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abroad.</a:t>
            </a:r>
            <a:endParaRPr kumimoji="0" lang="en-US" altLang="en-US" sz="32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66203429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wheel(8)">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6126291"/>
          </a:xfrm>
          <a:solidFill>
            <a:srgbClr val="0070C0"/>
          </a:solidFill>
        </p:spPr>
        <p:txBody>
          <a:bodyPr>
            <a:normAutofit fontScale="90000"/>
          </a:bodyPr>
          <a:lstStyle/>
          <a:p>
            <a:br>
              <a:rPr lang="en-US" dirty="0"/>
            </a:br>
            <a:r>
              <a:rPr lang="en-US" sz="4000" b="1" dirty="0">
                <a:solidFill>
                  <a:schemeClr val="bg1"/>
                </a:solidFill>
              </a:rPr>
              <a:t>Tonight's study will focus on the subject of how to deal with our enemies in time of Spiritual Warfare!</a:t>
            </a:r>
            <a:br>
              <a:rPr lang="en-US" sz="4000" b="1" dirty="0">
                <a:solidFill>
                  <a:schemeClr val="bg1"/>
                </a:solidFill>
              </a:rPr>
            </a:br>
            <a:r>
              <a:rPr lang="en-US" sz="4000" b="1" dirty="0">
                <a:solidFill>
                  <a:schemeClr val="bg1"/>
                </a:solidFill>
              </a:rPr>
              <a:t>The story we just read should let us understand that we are indeed involved in spiritual warfare!</a:t>
            </a:r>
            <a:br>
              <a:rPr lang="en-US" sz="4000" b="1" dirty="0">
                <a:solidFill>
                  <a:schemeClr val="bg1"/>
                </a:solidFill>
              </a:rPr>
            </a:br>
            <a:r>
              <a:rPr lang="en-US" sz="4000" b="1" dirty="0">
                <a:solidFill>
                  <a:schemeClr val="bg1"/>
                </a:solidFill>
              </a:rPr>
              <a:t>The problem with many of today's children of God is that if an army is not well trained or well equipped chances are they will lose the battle on every front or wind up wounded in action in the heat of the battle.</a:t>
            </a:r>
            <a:br>
              <a:rPr lang="en-US" sz="4000" b="1" dirty="0">
                <a:solidFill>
                  <a:schemeClr val="bg1"/>
                </a:solidFill>
              </a:rPr>
            </a:br>
            <a:r>
              <a:rPr lang="en-US" sz="4000" b="1" dirty="0">
                <a:solidFill>
                  <a:schemeClr val="bg1"/>
                </a:solidFill>
              </a:rPr>
              <a:t>I believe that many in the Church today need to be made aware of  certain things involved in this spiritual war that we are engaged in !  Thus the beginning of this study!!</a:t>
            </a:r>
            <a:endParaRPr lang="en-US" b="1" dirty="0">
              <a:solidFill>
                <a:schemeClr val="bg1"/>
              </a:solidFill>
            </a:endParaRPr>
          </a:p>
        </p:txBody>
      </p:sp>
    </p:spTree>
    <p:extLst>
      <p:ext uri="{BB962C8B-B14F-4D97-AF65-F5344CB8AC3E}">
        <p14:creationId xmlns:p14="http://schemas.microsoft.com/office/powerpoint/2010/main" val="323153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wd">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1065476" cy="6208670"/>
          </a:xfrm>
          <a:noFill/>
        </p:spPr>
        <p:txBody>
          <a:bodyPr>
            <a:normAutofit/>
          </a:bodyPr>
          <a:lstStyle/>
          <a:p>
            <a:br>
              <a:rPr lang="en-US" sz="3600" b="1" dirty="0">
                <a:latin typeface="Arial Unicode MS" panose="020B0604020202020204" pitchFamily="34" charset="-128"/>
                <a:ea typeface="Arial Unicode MS" panose="020B0604020202020204" pitchFamily="34" charset="-128"/>
                <a:cs typeface="Arial Unicode MS" panose="020B0604020202020204" pitchFamily="34" charset="-128"/>
              </a:rPr>
            </a:br>
            <a:br>
              <a:rPr lang="en-US" sz="3600" b="1" dirty="0">
                <a:latin typeface="Arial Unicode MS" panose="020B0604020202020204" pitchFamily="34" charset="-128"/>
                <a:ea typeface="Arial Unicode MS" panose="020B0604020202020204" pitchFamily="34" charset="-128"/>
                <a:cs typeface="Arial Unicode MS" panose="020B0604020202020204" pitchFamily="34" charset="-128"/>
              </a:rPr>
            </a:br>
            <a:br>
              <a:rPr lang="en-US" sz="3600" b="1" dirty="0">
                <a:latin typeface="Arial Unicode MS" panose="020B0604020202020204" pitchFamily="34" charset="-128"/>
                <a:ea typeface="Arial Unicode MS" panose="020B0604020202020204" pitchFamily="34" charset="-128"/>
                <a:cs typeface="Arial Unicode MS" panose="020B0604020202020204" pitchFamily="34" charset="-128"/>
              </a:rPr>
            </a:br>
            <a:endParaRPr lang="en-US" sz="2800" dirty="0"/>
          </a:p>
        </p:txBody>
      </p:sp>
      <p:graphicFrame>
        <p:nvGraphicFramePr>
          <p:cNvPr id="7" name="Diagram 6"/>
          <p:cNvGraphicFramePr/>
          <p:nvPr>
            <p:extLst/>
          </p:nvPr>
        </p:nvGraphicFramePr>
        <p:xfrm>
          <a:off x="838200" y="365125"/>
          <a:ext cx="10860741" cy="6134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59262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082" y="259976"/>
            <a:ext cx="11734800" cy="6186309"/>
          </a:xfrm>
          <a:prstGeom prst="rect">
            <a:avLst/>
          </a:prstGeom>
          <a:blipFill>
            <a:blip r:embed="rId2"/>
            <a:tile tx="0" ty="0" sx="100000" sy="100000" flip="none" algn="tl"/>
          </a:blip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In scriptures we can read that Jesus only dealt with the main spirits.  After He was made aware of the symptoms, He would then proceed to call out the strongman. </a:t>
            </a:r>
            <a:r>
              <a:rPr kumimoji="0" lang="en-US" sz="4400" b="0"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SimSun" panose="02010600030101010101" pitchFamily="2" charset="-122"/>
                <a:cs typeface="+mn-cs"/>
              </a:rPr>
              <a:t>(</a:t>
            </a:r>
            <a:r>
              <a:rPr kumimoji="0" lang="en-US" sz="4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SimSun" panose="02010600030101010101" pitchFamily="2" charset="-122"/>
                <a:cs typeface="+mn-cs"/>
              </a:rPr>
              <a:t>Not The </a:t>
            </a:r>
            <a:r>
              <a:rPr kumimoji="0" lang="en-US" sz="4400" b="0" i="0" u="sng" strike="noStrike" kern="1200" cap="none" spc="0" normalizeH="0" baseline="0" noProof="0" dirty="0" err="1">
                <a:ln>
                  <a:noFill/>
                </a:ln>
                <a:solidFill>
                  <a:srgbClr val="FF0000"/>
                </a:solidFill>
                <a:effectLst/>
                <a:highlight>
                  <a:srgbClr val="FFFF00"/>
                </a:highlight>
                <a:uLnTx/>
                <a:uFillTx/>
                <a:latin typeface="Times New Roman" panose="02020603050405020304" pitchFamily="18" charset="0"/>
                <a:ea typeface="SimSun" panose="02010600030101010101" pitchFamily="2" charset="-122"/>
                <a:cs typeface="+mn-cs"/>
              </a:rPr>
              <a:t>Manisfestation</a:t>
            </a:r>
            <a:r>
              <a:rPr kumimoji="0" lang="en-US" sz="4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SimSun" panose="02010600030101010101" pitchFamily="2" charset="-122"/>
                <a:cs typeface="+mn-cs"/>
              </a:rPr>
              <a:t>)</a:t>
            </a:r>
            <a:r>
              <a:rPr kumimoji="0" lang="en-US" sz="4400" b="0"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and here I believe is where one of the major mistakes occurs! many times Christians are casting out a manifestation when we need to recognize who is behind the manifestation and cast the evil spirit out along with the manifestation!!</a:t>
            </a:r>
          </a:p>
        </p:txBody>
      </p:sp>
    </p:spTree>
    <p:extLst>
      <p:ext uri="{BB962C8B-B14F-4D97-AF65-F5344CB8AC3E}">
        <p14:creationId xmlns:p14="http://schemas.microsoft.com/office/powerpoint/2010/main" val="27930911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rgbClr val="7030A0"/>
          </a:bgClr>
        </a:pattFill>
        <a:effectLst/>
      </p:bgPr>
    </p:bg>
    <p:spTree>
      <p:nvGrpSpPr>
        <p:cNvPr id="1" name=""/>
        <p:cNvGrpSpPr/>
        <p:nvPr/>
      </p:nvGrpSpPr>
      <p:grpSpPr>
        <a:xfrm>
          <a:off x="0" y="0"/>
          <a:ext cx="0" cy="0"/>
          <a:chOff x="0" y="0"/>
          <a:chExt cx="0" cy="0"/>
        </a:xfrm>
      </p:grpSpPr>
      <p:sp>
        <p:nvSpPr>
          <p:cNvPr id="2" name="Rectangle 1"/>
          <p:cNvSpPr/>
          <p:nvPr/>
        </p:nvSpPr>
        <p:spPr>
          <a:xfrm>
            <a:off x="295835" y="510988"/>
            <a:ext cx="11554043" cy="5632311"/>
          </a:xfrm>
          <a:prstGeom prst="rect">
            <a:avLst/>
          </a:prstGeom>
          <a:blipFill>
            <a:blip r:embed="rId2"/>
            <a:tile tx="0" ty="0" sx="100000" sy="100000" flip="none" algn="tl"/>
          </a:blip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In the Scripture found in 1 John 4:1...it states...Beloved, believe not every spirit but...</a:t>
            </a:r>
            <a:r>
              <a:rPr kumimoji="0" lang="en-US" sz="4000" b="0" i="0" u="sng" strike="noStrike" kern="1200" cap="none" spc="0" normalizeH="0" baseline="0" noProof="0" dirty="0">
                <a:ln>
                  <a:noFill/>
                </a:ln>
                <a:solidFill>
                  <a:srgbClr val="0000FF"/>
                </a:solidFill>
                <a:effectLst/>
                <a:uLnTx/>
                <a:uFillTx/>
                <a:latin typeface="Times New Roman" panose="02020603050405020304" pitchFamily="18" charset="0"/>
                <a:ea typeface="SimSun" panose="02010600030101010101" pitchFamily="2" charset="-122"/>
                <a:cs typeface="+mn-cs"/>
              </a:rPr>
              <a:t>TRY THE SPIRIT</a:t>
            </a: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whether they are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Every Spirit whether good or bad has it's own manifestation, and we need to recognize these manifestations in order to know what </a:t>
            </a:r>
            <a:r>
              <a:rPr kumimoji="0" lang="en-US" sz="4000" b="0" i="0" u="sng" strike="noStrike" kern="1200" cap="none" spc="0" normalizeH="0" baseline="0" noProof="0" dirty="0">
                <a:ln>
                  <a:noFill/>
                </a:ln>
                <a:solidFill>
                  <a:srgbClr val="FF0000"/>
                </a:solidFill>
                <a:effectLst/>
                <a:uLnTx/>
                <a:uFillTx/>
                <a:latin typeface="Times New Roman" panose="02020603050405020304" pitchFamily="18" charset="0"/>
                <a:ea typeface="SimSun" panose="02010600030101010101" pitchFamily="2" charset="-122"/>
                <a:cs typeface="+mn-cs"/>
              </a:rPr>
              <a:t>strongman</a:t>
            </a:r>
            <a:r>
              <a:rPr kumimoji="0" lang="en-US" sz="4000" b="0" i="0" u="sng" strike="noStrike" kern="1200" cap="none" spc="0" normalizeH="0" baseline="0" noProof="0" dirty="0">
                <a:ln>
                  <a:noFill/>
                </a:ln>
                <a:solidFill>
                  <a:srgbClr val="FFFF00"/>
                </a:solidFill>
                <a:effectLst/>
                <a:uLnTx/>
                <a:uFillTx/>
                <a:latin typeface="Times New Roman" panose="02020603050405020304" pitchFamily="18" charset="0"/>
                <a:ea typeface="SimSun" panose="02010600030101010101" pitchFamily="2" charset="-122"/>
                <a:cs typeface="+mn-cs"/>
              </a:rPr>
              <a:t> </a:t>
            </a: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we are dealing with!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I pray this study will help guide us in our understanding as we enter Spiritual Warfare!!</a:t>
            </a:r>
          </a:p>
        </p:txBody>
      </p:sp>
    </p:spTree>
    <p:extLst>
      <p:ext uri="{BB962C8B-B14F-4D97-AF65-F5344CB8AC3E}">
        <p14:creationId xmlns:p14="http://schemas.microsoft.com/office/powerpoint/2010/main" val="462300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1247</Words>
  <Application>Microsoft Office PowerPoint</Application>
  <PresentationFormat>Widescreen</PresentationFormat>
  <Paragraphs>85</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 Unicode MS</vt:lpstr>
      <vt:lpstr>SimSun</vt:lpstr>
      <vt:lpstr>Arial</vt:lpstr>
      <vt:lpstr>Britannic Bold</vt:lpstr>
      <vt:lpstr>Calibri</vt:lpstr>
      <vt:lpstr>Calibri Light</vt:lpstr>
      <vt:lpstr>Cooper Black</vt:lpstr>
      <vt:lpstr>Times New Roman</vt:lpstr>
      <vt:lpstr>1_Office Theme</vt:lpstr>
      <vt:lpstr>PowerPoint Presentation</vt:lpstr>
      <vt:lpstr>HOW TO DEAL WITH THE STRONGMAN PART 1</vt:lpstr>
      <vt:lpstr>PowerPoint Presentation</vt:lpstr>
      <vt:lpstr>PowerPoint Presentation</vt:lpstr>
      <vt:lpstr>SCRIPTURE READING...  MATTHEW 12:20-30.. </vt:lpstr>
      <vt:lpstr> Tonight's study will focus on the subject of how to deal with our enemies in time of Spiritual Warfare! The story we just read should let us understand that we are indeed involved in spiritual warfare! The problem with many of today's children of God is that if an army is not well trained or well equipped chances are they will lose the battle on every front or wind up wounded in action in the heat of the battle. I believe that many in the Church today need to be made aware of  certain things involved in this spiritual war that we are engaged in !  Thus the beginning of this study!!</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sepulveda</dc:creator>
  <cp:lastModifiedBy>CARLOS SEPULVEDA</cp:lastModifiedBy>
  <cp:revision>2</cp:revision>
  <dcterms:created xsi:type="dcterms:W3CDTF">2015-10-13T05:42:12Z</dcterms:created>
  <dcterms:modified xsi:type="dcterms:W3CDTF">2018-11-01T18:10:52Z</dcterms:modified>
</cp:coreProperties>
</file>